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305" r:id="rId2"/>
    <p:sldId id="321" r:id="rId3"/>
    <p:sldId id="337" r:id="rId4"/>
    <p:sldId id="324" r:id="rId5"/>
    <p:sldId id="325" r:id="rId6"/>
    <p:sldId id="338" r:id="rId7"/>
    <p:sldId id="339" r:id="rId8"/>
    <p:sldId id="341" r:id="rId9"/>
    <p:sldId id="340" r:id="rId10"/>
    <p:sldId id="342" r:id="rId11"/>
    <p:sldId id="343" r:id="rId12"/>
    <p:sldId id="344" r:id="rId13"/>
    <p:sldId id="345" r:id="rId14"/>
    <p:sldId id="347" r:id="rId15"/>
    <p:sldId id="346" r:id="rId16"/>
    <p:sldId id="323" r:id="rId17"/>
    <p:sldId id="320" r:id="rId18"/>
  </p:sldIdLst>
  <p:sldSz cx="9144000" cy="5143500" type="screen16x9"/>
  <p:notesSz cx="6858000" cy="9144000"/>
  <p:defaultTex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1188">
          <p15:clr>
            <a:srgbClr val="A4A3A4"/>
          </p15:clr>
        </p15:guide>
        <p15:guide id="3" orient="horz" pos="972">
          <p15:clr>
            <a:srgbClr val="A4A3A4"/>
          </p15:clr>
        </p15:guide>
        <p15:guide id="4" orient="horz" pos="756">
          <p15:clr>
            <a:srgbClr val="A4A3A4"/>
          </p15:clr>
        </p15:guide>
        <p15:guide id="5" orient="horz" pos="1080">
          <p15:clr>
            <a:srgbClr val="A4A3A4"/>
          </p15:clr>
        </p15:guide>
        <p15:guide id="6" orient="horz" pos="1404">
          <p15:clr>
            <a:srgbClr val="A4A3A4"/>
          </p15:clr>
        </p15:guide>
        <p15:guide id="7" orient="horz" pos="1296">
          <p15:clr>
            <a:srgbClr val="A4A3A4"/>
          </p15:clr>
        </p15:guide>
        <p15:guide id="8" orient="horz" pos="864">
          <p15:clr>
            <a:srgbClr val="A4A3A4"/>
          </p15:clr>
        </p15:guide>
        <p15:guide id="9" pos="2880">
          <p15:clr>
            <a:srgbClr val="A4A3A4"/>
          </p15:clr>
        </p15:guide>
        <p15:guide id="10" pos="1728">
          <p15:clr>
            <a:srgbClr val="A4A3A4"/>
          </p15:clr>
        </p15:guide>
        <p15:guide id="11" pos="721">
          <p15:clr>
            <a:srgbClr val="A4A3A4"/>
          </p15:clr>
        </p15:guide>
        <p15:guide id="12" pos="1144">
          <p15:clr>
            <a:srgbClr val="A4A3A4"/>
          </p15:clr>
        </p15:guide>
        <p15:guide id="13" pos="3455">
          <p15:clr>
            <a:srgbClr val="A4A3A4"/>
          </p15:clr>
        </p15:guide>
        <p15:guide id="14" pos="5184">
          <p15:clr>
            <a:srgbClr val="A4A3A4"/>
          </p15:clr>
        </p15:guide>
        <p15:guide id="15" pos="2305">
          <p15:clr>
            <a:srgbClr val="A4A3A4"/>
          </p15:clr>
        </p15:guide>
        <p15:guide id="16" pos="40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23C"/>
    <a:srgbClr val="0680FF"/>
    <a:srgbClr val="0C2344"/>
    <a:srgbClr val="001835"/>
    <a:srgbClr val="121A2C"/>
    <a:srgbClr val="0E1523"/>
    <a:srgbClr val="0B1934"/>
    <a:srgbClr val="253F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3466" autoAdjust="0"/>
  </p:normalViewPr>
  <p:slideViewPr>
    <p:cSldViewPr snapToObjects="1">
      <p:cViewPr>
        <p:scale>
          <a:sx n="55" d="100"/>
          <a:sy n="55" d="100"/>
        </p:scale>
        <p:origin x="1508" y="428"/>
      </p:cViewPr>
      <p:guideLst>
        <p:guide orient="horz" pos="1620"/>
        <p:guide orient="horz" pos="1188"/>
        <p:guide orient="horz" pos="972"/>
        <p:guide orient="horz" pos="756"/>
        <p:guide orient="horz" pos="1080"/>
        <p:guide orient="horz" pos="1404"/>
        <p:guide orient="horz" pos="1296"/>
        <p:guide orient="horz" pos="864"/>
        <p:guide pos="2880"/>
        <p:guide pos="1728"/>
        <p:guide pos="721"/>
        <p:guide pos="1144"/>
        <p:guide pos="3455"/>
        <p:guide pos="5184"/>
        <p:guide pos="2305"/>
        <p:guide pos="40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Objects="1">
      <p:cViewPr varScale="1">
        <p:scale>
          <a:sx n="100" d="100"/>
          <a:sy n="100" d="100"/>
        </p:scale>
        <p:origin x="-428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8B969-8A51-4ED6-AA3E-F557B77365D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B1648E1-57A8-4EEF-A077-C931C5F0E954}">
      <dgm:prSet phldrT="[Text]"/>
      <dgm:spPr/>
      <dgm:t>
        <a:bodyPr/>
        <a:lstStyle/>
        <a:p>
          <a:r>
            <a:rPr lang="en-US" b="1" dirty="0"/>
            <a:t>Team Captain</a:t>
          </a:r>
        </a:p>
      </dgm:t>
    </dgm:pt>
    <dgm:pt modelId="{FC9ED45F-A7B9-4BFE-9FC9-8E661BC56BB0}" type="parTrans" cxnId="{5978B950-2DEB-4F7C-8E1A-7D02C8BCA2EA}">
      <dgm:prSet/>
      <dgm:spPr/>
      <dgm:t>
        <a:bodyPr/>
        <a:lstStyle/>
        <a:p>
          <a:endParaRPr lang="en-US"/>
        </a:p>
      </dgm:t>
    </dgm:pt>
    <dgm:pt modelId="{4D4D7A89-6B01-4EDB-977F-E673AC99D3B0}" type="sibTrans" cxnId="{5978B950-2DEB-4F7C-8E1A-7D02C8BCA2EA}">
      <dgm:prSet/>
      <dgm:spPr/>
      <dgm:t>
        <a:bodyPr/>
        <a:lstStyle/>
        <a:p>
          <a:endParaRPr lang="en-US"/>
        </a:p>
      </dgm:t>
    </dgm:pt>
    <dgm:pt modelId="{757A5B4C-FCCA-4B62-8294-1096C586CC3D}" type="asst">
      <dgm:prSet phldrT="[Text]"/>
      <dgm:spPr/>
      <dgm:t>
        <a:bodyPr/>
        <a:lstStyle/>
        <a:p>
          <a:r>
            <a:rPr lang="en-US" b="1" dirty="0"/>
            <a:t>Team Leads</a:t>
          </a:r>
        </a:p>
      </dgm:t>
    </dgm:pt>
    <dgm:pt modelId="{09CFEE32-BC3D-4FAE-82CA-0992CFD231F7}" type="parTrans" cxnId="{FF4E9A25-1811-466D-B160-9539BECA31BF}">
      <dgm:prSet/>
      <dgm:spPr/>
      <dgm:t>
        <a:bodyPr/>
        <a:lstStyle/>
        <a:p>
          <a:endParaRPr lang="en-US"/>
        </a:p>
      </dgm:t>
    </dgm:pt>
    <dgm:pt modelId="{9F1642CF-D283-48D0-8064-7D77E8DEB9D6}" type="sibTrans" cxnId="{FF4E9A25-1811-466D-B160-9539BECA31BF}">
      <dgm:prSet/>
      <dgm:spPr/>
      <dgm:t>
        <a:bodyPr/>
        <a:lstStyle/>
        <a:p>
          <a:endParaRPr lang="en-US"/>
        </a:p>
      </dgm:t>
    </dgm:pt>
    <dgm:pt modelId="{3553C9D6-8D21-4C8A-AEFF-BEE7C63D283B}" type="asst">
      <dgm:prSet phldrT="[Text]"/>
      <dgm:spPr/>
      <dgm:t>
        <a:bodyPr/>
        <a:lstStyle/>
        <a:p>
          <a:r>
            <a:rPr lang="en-US" b="1" dirty="0"/>
            <a:t>Admin Leads</a:t>
          </a:r>
        </a:p>
      </dgm:t>
    </dgm:pt>
    <dgm:pt modelId="{93C5753B-B944-42C7-992E-9C5696660A73}" type="parTrans" cxnId="{A7287291-B0E0-4DC7-9B9C-4284C2B94FAF}">
      <dgm:prSet/>
      <dgm:spPr/>
      <dgm:t>
        <a:bodyPr/>
        <a:lstStyle/>
        <a:p>
          <a:endParaRPr lang="en-US"/>
        </a:p>
      </dgm:t>
    </dgm:pt>
    <dgm:pt modelId="{60554036-BAB6-4160-B96C-323A5457C631}" type="sibTrans" cxnId="{A7287291-B0E0-4DC7-9B9C-4284C2B94FAF}">
      <dgm:prSet/>
      <dgm:spPr/>
      <dgm:t>
        <a:bodyPr/>
        <a:lstStyle/>
        <a:p>
          <a:endParaRPr lang="en-US"/>
        </a:p>
      </dgm:t>
    </dgm:pt>
    <dgm:pt modelId="{381CD625-82B1-4A6C-A929-73791FDAA8E9}" type="asst">
      <dgm:prSet phldrT="[Text]"/>
      <dgm:spPr/>
      <dgm:t>
        <a:bodyPr/>
        <a:lstStyle/>
        <a:p>
          <a:r>
            <a:rPr lang="en-US" dirty="0"/>
            <a:t>Battery</a:t>
          </a:r>
        </a:p>
      </dgm:t>
    </dgm:pt>
    <dgm:pt modelId="{6AC25F37-782D-4A79-AABE-AC645284EC11}" type="parTrans" cxnId="{2E3A1352-7419-45B8-B137-B4C614E0CFD4}">
      <dgm:prSet/>
      <dgm:spPr/>
      <dgm:t>
        <a:bodyPr/>
        <a:lstStyle/>
        <a:p>
          <a:endParaRPr lang="en-US"/>
        </a:p>
      </dgm:t>
    </dgm:pt>
    <dgm:pt modelId="{2DBBC571-A31D-4625-A370-8C6CA625F579}" type="sibTrans" cxnId="{2E3A1352-7419-45B8-B137-B4C614E0CFD4}">
      <dgm:prSet/>
      <dgm:spPr/>
      <dgm:t>
        <a:bodyPr/>
        <a:lstStyle/>
        <a:p>
          <a:endParaRPr lang="en-US"/>
        </a:p>
      </dgm:t>
    </dgm:pt>
    <dgm:pt modelId="{12DBA732-6C51-4244-A57F-A875AAA65EAF}" type="asst">
      <dgm:prSet phldrT="[Text]"/>
      <dgm:spPr/>
      <dgm:t>
        <a:bodyPr/>
        <a:lstStyle/>
        <a:p>
          <a:r>
            <a:rPr lang="en-US" dirty="0"/>
            <a:t>Finance</a:t>
          </a:r>
        </a:p>
      </dgm:t>
    </dgm:pt>
    <dgm:pt modelId="{97A941B5-5F53-45B0-A39C-CF6B058CED71}" type="parTrans" cxnId="{BFA072F6-8B5C-456D-8362-30601527CBED}">
      <dgm:prSet/>
      <dgm:spPr/>
      <dgm:t>
        <a:bodyPr/>
        <a:lstStyle/>
        <a:p>
          <a:endParaRPr lang="en-US"/>
        </a:p>
      </dgm:t>
    </dgm:pt>
    <dgm:pt modelId="{EAE9AB6F-1F69-4332-AC02-FE805DDC84E4}" type="sibTrans" cxnId="{BFA072F6-8B5C-456D-8362-30601527CBED}">
      <dgm:prSet/>
      <dgm:spPr/>
      <dgm:t>
        <a:bodyPr/>
        <a:lstStyle/>
        <a:p>
          <a:endParaRPr lang="en-US"/>
        </a:p>
      </dgm:t>
    </dgm:pt>
    <dgm:pt modelId="{0378E788-4769-44A2-A66A-51D8CCB53638}" type="asst">
      <dgm:prSet phldrT="[Text]"/>
      <dgm:spPr/>
      <dgm:t>
        <a:bodyPr/>
        <a:lstStyle/>
        <a:p>
          <a:r>
            <a:rPr lang="en-US" dirty="0"/>
            <a:t>Mechanical</a:t>
          </a:r>
        </a:p>
      </dgm:t>
    </dgm:pt>
    <dgm:pt modelId="{4ACD733E-A16B-4A46-9CF4-681E68AAC0B9}" type="parTrans" cxnId="{040D5712-63DB-40C8-BA85-F85BE5652AA7}">
      <dgm:prSet/>
      <dgm:spPr/>
      <dgm:t>
        <a:bodyPr/>
        <a:lstStyle/>
        <a:p>
          <a:endParaRPr lang="en-US"/>
        </a:p>
      </dgm:t>
    </dgm:pt>
    <dgm:pt modelId="{B611DF9A-CA98-417A-91FE-3B52C5DCF00B}" type="sibTrans" cxnId="{040D5712-63DB-40C8-BA85-F85BE5652AA7}">
      <dgm:prSet/>
      <dgm:spPr/>
      <dgm:t>
        <a:bodyPr/>
        <a:lstStyle/>
        <a:p>
          <a:endParaRPr lang="en-US"/>
        </a:p>
      </dgm:t>
    </dgm:pt>
    <dgm:pt modelId="{7238548B-38A6-4405-9612-D7F4CD597246}" type="asst">
      <dgm:prSet phldrT="[Text]"/>
      <dgm:spPr/>
      <dgm:t>
        <a:bodyPr/>
        <a:lstStyle/>
        <a:p>
          <a:r>
            <a:rPr lang="en-US" dirty="0"/>
            <a:t>Chemical</a:t>
          </a:r>
        </a:p>
      </dgm:t>
    </dgm:pt>
    <dgm:pt modelId="{4FB6D6D5-20D9-444B-855D-795764D3BBCA}" type="parTrans" cxnId="{A9AD52C7-7D40-4347-A4E3-976ABAF83230}">
      <dgm:prSet/>
      <dgm:spPr/>
      <dgm:t>
        <a:bodyPr/>
        <a:lstStyle/>
        <a:p>
          <a:endParaRPr lang="en-US"/>
        </a:p>
      </dgm:t>
    </dgm:pt>
    <dgm:pt modelId="{4F864C62-45FC-4729-96CC-4A292072AEBA}" type="sibTrans" cxnId="{A9AD52C7-7D40-4347-A4E3-976ABAF83230}">
      <dgm:prSet/>
      <dgm:spPr/>
      <dgm:t>
        <a:bodyPr/>
        <a:lstStyle/>
        <a:p>
          <a:endParaRPr lang="en-US"/>
        </a:p>
      </dgm:t>
    </dgm:pt>
    <dgm:pt modelId="{BB64F9E6-371D-4DBD-AE48-1CF888C5BC5A}" type="asst">
      <dgm:prSet phldrT="[Text]"/>
      <dgm:spPr/>
      <dgm:t>
        <a:bodyPr/>
        <a:lstStyle/>
        <a:p>
          <a:r>
            <a:rPr lang="en-US" dirty="0"/>
            <a:t>Electrical</a:t>
          </a:r>
        </a:p>
      </dgm:t>
    </dgm:pt>
    <dgm:pt modelId="{179DCB1E-64D3-48F9-A3B6-5D7BDB85CAF7}" type="parTrans" cxnId="{BD973A2F-4767-4832-A22B-52B47CBB42E7}">
      <dgm:prSet/>
      <dgm:spPr/>
      <dgm:t>
        <a:bodyPr/>
        <a:lstStyle/>
        <a:p>
          <a:endParaRPr lang="en-US"/>
        </a:p>
      </dgm:t>
    </dgm:pt>
    <dgm:pt modelId="{2E8E48EB-71FD-4390-B69F-47AF5B195D04}" type="sibTrans" cxnId="{BD973A2F-4767-4832-A22B-52B47CBB42E7}">
      <dgm:prSet/>
      <dgm:spPr/>
      <dgm:t>
        <a:bodyPr/>
        <a:lstStyle/>
        <a:p>
          <a:endParaRPr lang="en-US"/>
        </a:p>
      </dgm:t>
    </dgm:pt>
    <dgm:pt modelId="{1BF8BC9D-BD0E-4763-83CE-0DA4E0C9FC10}" type="asst">
      <dgm:prSet phldrT="[Text]"/>
      <dgm:spPr/>
      <dgm:t>
        <a:bodyPr/>
        <a:lstStyle/>
        <a:p>
          <a:r>
            <a:rPr lang="en-US" dirty="0"/>
            <a:t>Logistics</a:t>
          </a:r>
        </a:p>
      </dgm:t>
    </dgm:pt>
    <dgm:pt modelId="{7949FC6F-9F46-4C54-8CDF-5AC5606A5542}" type="parTrans" cxnId="{C5AC0D3E-FDAA-46E0-9A12-DA53E8393C09}">
      <dgm:prSet/>
      <dgm:spPr/>
      <dgm:t>
        <a:bodyPr/>
        <a:lstStyle/>
        <a:p>
          <a:endParaRPr lang="en-US"/>
        </a:p>
      </dgm:t>
    </dgm:pt>
    <dgm:pt modelId="{74CFC1D2-052D-418A-B4BE-35C6A8DD0637}" type="sibTrans" cxnId="{C5AC0D3E-FDAA-46E0-9A12-DA53E8393C09}">
      <dgm:prSet/>
      <dgm:spPr/>
      <dgm:t>
        <a:bodyPr/>
        <a:lstStyle/>
        <a:p>
          <a:endParaRPr lang="en-US"/>
        </a:p>
      </dgm:t>
    </dgm:pt>
    <dgm:pt modelId="{B75063CD-1CCC-414D-A81C-1EFBCF88A9BE}" type="asst">
      <dgm:prSet phldrT="[Text]"/>
      <dgm:spPr/>
      <dgm:t>
        <a:bodyPr/>
        <a:lstStyle/>
        <a:p>
          <a:r>
            <a:rPr lang="en-US" dirty="0"/>
            <a:t>Communications</a:t>
          </a:r>
        </a:p>
      </dgm:t>
    </dgm:pt>
    <dgm:pt modelId="{BA07DBF1-2BAC-448E-AD27-E8C5D7D424C0}" type="parTrans" cxnId="{A1BF0A8F-2624-4336-ACAA-A5D720E36965}">
      <dgm:prSet/>
      <dgm:spPr/>
      <dgm:t>
        <a:bodyPr/>
        <a:lstStyle/>
        <a:p>
          <a:endParaRPr lang="en-US"/>
        </a:p>
      </dgm:t>
    </dgm:pt>
    <dgm:pt modelId="{F25403FE-6B3C-480A-A726-6EC23C7FF8FA}" type="sibTrans" cxnId="{A1BF0A8F-2624-4336-ACAA-A5D720E36965}">
      <dgm:prSet/>
      <dgm:spPr/>
      <dgm:t>
        <a:bodyPr/>
        <a:lstStyle/>
        <a:p>
          <a:endParaRPr lang="en-US"/>
        </a:p>
      </dgm:t>
    </dgm:pt>
    <dgm:pt modelId="{344AA805-D8A1-4893-A94E-58CBF9EE414D}" type="asst">
      <dgm:prSet phldrT="[Text]"/>
      <dgm:spPr/>
      <dgm:t>
        <a:bodyPr/>
        <a:lstStyle/>
        <a:p>
          <a:r>
            <a:rPr lang="en-US" dirty="0"/>
            <a:t>Sponsorship</a:t>
          </a:r>
        </a:p>
      </dgm:t>
    </dgm:pt>
    <dgm:pt modelId="{A22588D1-0EA9-4BB6-93A6-05F6678F9BDC}" type="parTrans" cxnId="{D1241F18-C47D-447B-A7C3-2A395ECE83E9}">
      <dgm:prSet/>
      <dgm:spPr/>
      <dgm:t>
        <a:bodyPr/>
        <a:lstStyle/>
        <a:p>
          <a:endParaRPr lang="en-US"/>
        </a:p>
      </dgm:t>
    </dgm:pt>
    <dgm:pt modelId="{B835A927-CFBE-48DC-B0DC-CB1490490731}" type="sibTrans" cxnId="{D1241F18-C47D-447B-A7C3-2A395ECE83E9}">
      <dgm:prSet/>
      <dgm:spPr/>
      <dgm:t>
        <a:bodyPr/>
        <a:lstStyle/>
        <a:p>
          <a:endParaRPr lang="en-US"/>
        </a:p>
      </dgm:t>
    </dgm:pt>
    <dgm:pt modelId="{389917C7-5D45-4946-AE5E-EBC86E363444}" type="pres">
      <dgm:prSet presAssocID="{1BB8B969-8A51-4ED6-AA3E-F557B77365D9}" presName="hierChild1" presStyleCnt="0">
        <dgm:presLayoutVars>
          <dgm:orgChart val="1"/>
          <dgm:chPref val="1"/>
          <dgm:dir/>
          <dgm:animOne val="branch"/>
          <dgm:animLvl val="lvl"/>
          <dgm:resizeHandles/>
        </dgm:presLayoutVars>
      </dgm:prSet>
      <dgm:spPr/>
    </dgm:pt>
    <dgm:pt modelId="{9001C54D-43E4-4422-A623-5436A901E73B}" type="pres">
      <dgm:prSet presAssocID="{8B1648E1-57A8-4EEF-A077-C931C5F0E954}" presName="hierRoot1" presStyleCnt="0">
        <dgm:presLayoutVars>
          <dgm:hierBranch val="init"/>
        </dgm:presLayoutVars>
      </dgm:prSet>
      <dgm:spPr/>
    </dgm:pt>
    <dgm:pt modelId="{D49C60A8-E94E-4F9C-9E19-9BB6EE4F5B1C}" type="pres">
      <dgm:prSet presAssocID="{8B1648E1-57A8-4EEF-A077-C931C5F0E954}" presName="rootComposite1" presStyleCnt="0"/>
      <dgm:spPr/>
    </dgm:pt>
    <dgm:pt modelId="{BE41136B-EB40-45DF-9AE4-BA7ADD086B1A}" type="pres">
      <dgm:prSet presAssocID="{8B1648E1-57A8-4EEF-A077-C931C5F0E954}" presName="rootText1" presStyleLbl="node0" presStyleIdx="0" presStyleCnt="1">
        <dgm:presLayoutVars>
          <dgm:chPref val="3"/>
        </dgm:presLayoutVars>
      </dgm:prSet>
      <dgm:spPr/>
    </dgm:pt>
    <dgm:pt modelId="{B55F0ED0-58B4-403B-9F80-D0CF6D6D2DEA}" type="pres">
      <dgm:prSet presAssocID="{8B1648E1-57A8-4EEF-A077-C931C5F0E954}" presName="rootConnector1" presStyleLbl="node1" presStyleIdx="0" presStyleCnt="0"/>
      <dgm:spPr/>
    </dgm:pt>
    <dgm:pt modelId="{F26E11B5-255B-4BAF-9B81-BD8786469A54}" type="pres">
      <dgm:prSet presAssocID="{8B1648E1-57A8-4EEF-A077-C931C5F0E954}" presName="hierChild2" presStyleCnt="0"/>
      <dgm:spPr/>
    </dgm:pt>
    <dgm:pt modelId="{E7A68878-40EA-4EF3-9950-1BC988248970}" type="pres">
      <dgm:prSet presAssocID="{8B1648E1-57A8-4EEF-A077-C931C5F0E954}" presName="hierChild3" presStyleCnt="0"/>
      <dgm:spPr/>
    </dgm:pt>
    <dgm:pt modelId="{BAC020DF-D471-4257-B64F-7DE225FBE520}" type="pres">
      <dgm:prSet presAssocID="{09CFEE32-BC3D-4FAE-82CA-0992CFD231F7}" presName="Name111" presStyleLbl="parChTrans1D2" presStyleIdx="0" presStyleCnt="2"/>
      <dgm:spPr/>
    </dgm:pt>
    <dgm:pt modelId="{A311EEEC-0F7F-48D0-BC5F-643B4E51C30F}" type="pres">
      <dgm:prSet presAssocID="{757A5B4C-FCCA-4B62-8294-1096C586CC3D}" presName="hierRoot3" presStyleCnt="0">
        <dgm:presLayoutVars>
          <dgm:hierBranch val="init"/>
        </dgm:presLayoutVars>
      </dgm:prSet>
      <dgm:spPr/>
    </dgm:pt>
    <dgm:pt modelId="{C9E1F6B1-A7FD-43C2-8510-94711D822725}" type="pres">
      <dgm:prSet presAssocID="{757A5B4C-FCCA-4B62-8294-1096C586CC3D}" presName="rootComposite3" presStyleCnt="0"/>
      <dgm:spPr/>
    </dgm:pt>
    <dgm:pt modelId="{110A82D8-BD18-43AA-AD83-F23C71B3CB7C}" type="pres">
      <dgm:prSet presAssocID="{757A5B4C-FCCA-4B62-8294-1096C586CC3D}" presName="rootText3" presStyleLbl="asst1" presStyleIdx="0" presStyleCnt="10">
        <dgm:presLayoutVars>
          <dgm:chPref val="3"/>
        </dgm:presLayoutVars>
      </dgm:prSet>
      <dgm:spPr/>
    </dgm:pt>
    <dgm:pt modelId="{82C6E9F1-B381-4364-AE8F-F9A5DF2D18E6}" type="pres">
      <dgm:prSet presAssocID="{757A5B4C-FCCA-4B62-8294-1096C586CC3D}" presName="rootConnector3" presStyleLbl="asst1" presStyleIdx="0" presStyleCnt="10"/>
      <dgm:spPr/>
    </dgm:pt>
    <dgm:pt modelId="{5A88A774-1D94-4DF3-AE1A-E86FD3779E2C}" type="pres">
      <dgm:prSet presAssocID="{757A5B4C-FCCA-4B62-8294-1096C586CC3D}" presName="hierChild6" presStyleCnt="0"/>
      <dgm:spPr/>
    </dgm:pt>
    <dgm:pt modelId="{E94EBE97-FFAA-47E7-8CDD-A9EFB09FF1B8}" type="pres">
      <dgm:prSet presAssocID="{757A5B4C-FCCA-4B62-8294-1096C586CC3D}" presName="hierChild7" presStyleCnt="0"/>
      <dgm:spPr/>
    </dgm:pt>
    <dgm:pt modelId="{C061FC26-CB4C-4959-AC2D-F0AB7863CCD4}" type="pres">
      <dgm:prSet presAssocID="{6AC25F37-782D-4A79-AABE-AC645284EC11}" presName="Name111" presStyleLbl="parChTrans1D3" presStyleIdx="0" presStyleCnt="8"/>
      <dgm:spPr/>
    </dgm:pt>
    <dgm:pt modelId="{91294D2E-4E1C-484B-8A9F-0B1452D61280}" type="pres">
      <dgm:prSet presAssocID="{381CD625-82B1-4A6C-A929-73791FDAA8E9}" presName="hierRoot3" presStyleCnt="0">
        <dgm:presLayoutVars>
          <dgm:hierBranch val="init"/>
        </dgm:presLayoutVars>
      </dgm:prSet>
      <dgm:spPr/>
    </dgm:pt>
    <dgm:pt modelId="{27D876F8-0713-472B-BBE5-0B0F31F0B678}" type="pres">
      <dgm:prSet presAssocID="{381CD625-82B1-4A6C-A929-73791FDAA8E9}" presName="rootComposite3" presStyleCnt="0"/>
      <dgm:spPr/>
    </dgm:pt>
    <dgm:pt modelId="{85A0FA39-4646-4E9F-B67C-608C2E8E6AA4}" type="pres">
      <dgm:prSet presAssocID="{381CD625-82B1-4A6C-A929-73791FDAA8E9}" presName="rootText3" presStyleLbl="asst1" presStyleIdx="1" presStyleCnt="10">
        <dgm:presLayoutVars>
          <dgm:chPref val="3"/>
        </dgm:presLayoutVars>
      </dgm:prSet>
      <dgm:spPr/>
    </dgm:pt>
    <dgm:pt modelId="{AC8C1345-EB7A-4A81-B270-77BDD37A3962}" type="pres">
      <dgm:prSet presAssocID="{381CD625-82B1-4A6C-A929-73791FDAA8E9}" presName="rootConnector3" presStyleLbl="asst1" presStyleIdx="1" presStyleCnt="10"/>
      <dgm:spPr/>
    </dgm:pt>
    <dgm:pt modelId="{46AF88D9-37E2-4A8F-B0AC-6E58FC55C2A5}" type="pres">
      <dgm:prSet presAssocID="{381CD625-82B1-4A6C-A929-73791FDAA8E9}" presName="hierChild6" presStyleCnt="0"/>
      <dgm:spPr/>
    </dgm:pt>
    <dgm:pt modelId="{7B736178-4759-4215-9CA3-45F2823EEFD5}" type="pres">
      <dgm:prSet presAssocID="{381CD625-82B1-4A6C-A929-73791FDAA8E9}" presName="hierChild7" presStyleCnt="0"/>
      <dgm:spPr/>
    </dgm:pt>
    <dgm:pt modelId="{13C87D73-79D5-408D-882E-749242F06644}" type="pres">
      <dgm:prSet presAssocID="{4ACD733E-A16B-4A46-9CF4-681E68AAC0B9}" presName="Name111" presStyleLbl="parChTrans1D3" presStyleIdx="1" presStyleCnt="8"/>
      <dgm:spPr/>
    </dgm:pt>
    <dgm:pt modelId="{BE19D68F-50F6-4114-A51D-B8623735C900}" type="pres">
      <dgm:prSet presAssocID="{0378E788-4769-44A2-A66A-51D8CCB53638}" presName="hierRoot3" presStyleCnt="0">
        <dgm:presLayoutVars>
          <dgm:hierBranch val="init"/>
        </dgm:presLayoutVars>
      </dgm:prSet>
      <dgm:spPr/>
    </dgm:pt>
    <dgm:pt modelId="{233281FF-E5E1-40B4-AEF3-236AF531A295}" type="pres">
      <dgm:prSet presAssocID="{0378E788-4769-44A2-A66A-51D8CCB53638}" presName="rootComposite3" presStyleCnt="0"/>
      <dgm:spPr/>
    </dgm:pt>
    <dgm:pt modelId="{B0834AA0-E740-4C8F-ADD0-215B8F845D44}" type="pres">
      <dgm:prSet presAssocID="{0378E788-4769-44A2-A66A-51D8CCB53638}" presName="rootText3" presStyleLbl="asst1" presStyleIdx="2" presStyleCnt="10">
        <dgm:presLayoutVars>
          <dgm:chPref val="3"/>
        </dgm:presLayoutVars>
      </dgm:prSet>
      <dgm:spPr/>
    </dgm:pt>
    <dgm:pt modelId="{7BC62FEF-95DD-40FD-B29A-C035DC5ED602}" type="pres">
      <dgm:prSet presAssocID="{0378E788-4769-44A2-A66A-51D8CCB53638}" presName="rootConnector3" presStyleLbl="asst1" presStyleIdx="2" presStyleCnt="10"/>
      <dgm:spPr/>
    </dgm:pt>
    <dgm:pt modelId="{79F92131-5645-4B5E-87C5-8ABC20C8305B}" type="pres">
      <dgm:prSet presAssocID="{0378E788-4769-44A2-A66A-51D8CCB53638}" presName="hierChild6" presStyleCnt="0"/>
      <dgm:spPr/>
    </dgm:pt>
    <dgm:pt modelId="{7F3DDF42-9775-4A02-9D05-AE513391A563}" type="pres">
      <dgm:prSet presAssocID="{0378E788-4769-44A2-A66A-51D8CCB53638}" presName="hierChild7" presStyleCnt="0"/>
      <dgm:spPr/>
    </dgm:pt>
    <dgm:pt modelId="{7047DD9E-0AA9-498E-9CE0-C10685CB8D97}" type="pres">
      <dgm:prSet presAssocID="{4FB6D6D5-20D9-444B-855D-795764D3BBCA}" presName="Name111" presStyleLbl="parChTrans1D3" presStyleIdx="2" presStyleCnt="8"/>
      <dgm:spPr/>
    </dgm:pt>
    <dgm:pt modelId="{18C2418A-9147-4737-B7A8-A0ED84532577}" type="pres">
      <dgm:prSet presAssocID="{7238548B-38A6-4405-9612-D7F4CD597246}" presName="hierRoot3" presStyleCnt="0">
        <dgm:presLayoutVars>
          <dgm:hierBranch val="init"/>
        </dgm:presLayoutVars>
      </dgm:prSet>
      <dgm:spPr/>
    </dgm:pt>
    <dgm:pt modelId="{4FE727AE-C467-4CF6-BE4A-EB8B0A89A167}" type="pres">
      <dgm:prSet presAssocID="{7238548B-38A6-4405-9612-D7F4CD597246}" presName="rootComposite3" presStyleCnt="0"/>
      <dgm:spPr/>
    </dgm:pt>
    <dgm:pt modelId="{D86BD0AE-7ADD-4843-BD35-712C56592732}" type="pres">
      <dgm:prSet presAssocID="{7238548B-38A6-4405-9612-D7F4CD597246}" presName="rootText3" presStyleLbl="asst1" presStyleIdx="3" presStyleCnt="10">
        <dgm:presLayoutVars>
          <dgm:chPref val="3"/>
        </dgm:presLayoutVars>
      </dgm:prSet>
      <dgm:spPr/>
    </dgm:pt>
    <dgm:pt modelId="{2985E764-5DE7-4DCE-9E16-EB3C9913EC16}" type="pres">
      <dgm:prSet presAssocID="{7238548B-38A6-4405-9612-D7F4CD597246}" presName="rootConnector3" presStyleLbl="asst1" presStyleIdx="3" presStyleCnt="10"/>
      <dgm:spPr/>
    </dgm:pt>
    <dgm:pt modelId="{B7C3D3CB-C253-4040-B4D1-2FC633674768}" type="pres">
      <dgm:prSet presAssocID="{7238548B-38A6-4405-9612-D7F4CD597246}" presName="hierChild6" presStyleCnt="0"/>
      <dgm:spPr/>
    </dgm:pt>
    <dgm:pt modelId="{1DCC11C0-B49D-4388-B259-D4B2769C67CD}" type="pres">
      <dgm:prSet presAssocID="{7238548B-38A6-4405-9612-D7F4CD597246}" presName="hierChild7" presStyleCnt="0"/>
      <dgm:spPr/>
    </dgm:pt>
    <dgm:pt modelId="{F89BEC7B-1EAB-4BD4-B288-ACFA9EEC5D6B}" type="pres">
      <dgm:prSet presAssocID="{179DCB1E-64D3-48F9-A3B6-5D7BDB85CAF7}" presName="Name111" presStyleLbl="parChTrans1D3" presStyleIdx="3" presStyleCnt="8"/>
      <dgm:spPr/>
    </dgm:pt>
    <dgm:pt modelId="{66BE5F97-A806-4D7F-8A24-23F48810685D}" type="pres">
      <dgm:prSet presAssocID="{BB64F9E6-371D-4DBD-AE48-1CF888C5BC5A}" presName="hierRoot3" presStyleCnt="0">
        <dgm:presLayoutVars>
          <dgm:hierBranch val="init"/>
        </dgm:presLayoutVars>
      </dgm:prSet>
      <dgm:spPr/>
    </dgm:pt>
    <dgm:pt modelId="{82F78AA4-8A7C-4790-B3F6-A4C5AE742741}" type="pres">
      <dgm:prSet presAssocID="{BB64F9E6-371D-4DBD-AE48-1CF888C5BC5A}" presName="rootComposite3" presStyleCnt="0"/>
      <dgm:spPr/>
    </dgm:pt>
    <dgm:pt modelId="{1CB4C5EE-4825-4536-A7AD-33F00AD4B2FF}" type="pres">
      <dgm:prSet presAssocID="{BB64F9E6-371D-4DBD-AE48-1CF888C5BC5A}" presName="rootText3" presStyleLbl="asst1" presStyleIdx="4" presStyleCnt="10">
        <dgm:presLayoutVars>
          <dgm:chPref val="3"/>
        </dgm:presLayoutVars>
      </dgm:prSet>
      <dgm:spPr/>
    </dgm:pt>
    <dgm:pt modelId="{4E2BE13F-2243-43EC-884D-6A0FABB29D06}" type="pres">
      <dgm:prSet presAssocID="{BB64F9E6-371D-4DBD-AE48-1CF888C5BC5A}" presName="rootConnector3" presStyleLbl="asst1" presStyleIdx="4" presStyleCnt="10"/>
      <dgm:spPr/>
    </dgm:pt>
    <dgm:pt modelId="{2E52EEA5-E78D-4B43-B100-CD71CC652FD3}" type="pres">
      <dgm:prSet presAssocID="{BB64F9E6-371D-4DBD-AE48-1CF888C5BC5A}" presName="hierChild6" presStyleCnt="0"/>
      <dgm:spPr/>
    </dgm:pt>
    <dgm:pt modelId="{CEDBDCA6-F581-4F9D-8373-7D5934242589}" type="pres">
      <dgm:prSet presAssocID="{BB64F9E6-371D-4DBD-AE48-1CF888C5BC5A}" presName="hierChild7" presStyleCnt="0"/>
      <dgm:spPr/>
    </dgm:pt>
    <dgm:pt modelId="{40302C51-DD07-493D-9D9A-9F44D1561327}" type="pres">
      <dgm:prSet presAssocID="{93C5753B-B944-42C7-992E-9C5696660A73}" presName="Name111" presStyleLbl="parChTrans1D2" presStyleIdx="1" presStyleCnt="2"/>
      <dgm:spPr/>
    </dgm:pt>
    <dgm:pt modelId="{90B719CB-1C32-45E6-AFD6-D9A61A66D981}" type="pres">
      <dgm:prSet presAssocID="{3553C9D6-8D21-4C8A-AEFF-BEE7C63D283B}" presName="hierRoot3" presStyleCnt="0">
        <dgm:presLayoutVars>
          <dgm:hierBranch val="init"/>
        </dgm:presLayoutVars>
      </dgm:prSet>
      <dgm:spPr/>
    </dgm:pt>
    <dgm:pt modelId="{EC76D72A-C9FA-4347-9A16-574D3D057A7B}" type="pres">
      <dgm:prSet presAssocID="{3553C9D6-8D21-4C8A-AEFF-BEE7C63D283B}" presName="rootComposite3" presStyleCnt="0"/>
      <dgm:spPr/>
    </dgm:pt>
    <dgm:pt modelId="{6D67069E-92E7-4A27-9BD8-C900DE054CD0}" type="pres">
      <dgm:prSet presAssocID="{3553C9D6-8D21-4C8A-AEFF-BEE7C63D283B}" presName="rootText3" presStyleLbl="asst1" presStyleIdx="5" presStyleCnt="10">
        <dgm:presLayoutVars>
          <dgm:chPref val="3"/>
        </dgm:presLayoutVars>
      </dgm:prSet>
      <dgm:spPr/>
    </dgm:pt>
    <dgm:pt modelId="{C5AA3856-DEF3-43F5-8E45-07FC96653066}" type="pres">
      <dgm:prSet presAssocID="{3553C9D6-8D21-4C8A-AEFF-BEE7C63D283B}" presName="rootConnector3" presStyleLbl="asst1" presStyleIdx="5" presStyleCnt="10"/>
      <dgm:spPr/>
    </dgm:pt>
    <dgm:pt modelId="{71B08BDA-D656-4802-AC37-9B650E38D00E}" type="pres">
      <dgm:prSet presAssocID="{3553C9D6-8D21-4C8A-AEFF-BEE7C63D283B}" presName="hierChild6" presStyleCnt="0"/>
      <dgm:spPr/>
    </dgm:pt>
    <dgm:pt modelId="{42736DE3-726D-416C-A385-02C539B8DAC0}" type="pres">
      <dgm:prSet presAssocID="{3553C9D6-8D21-4C8A-AEFF-BEE7C63D283B}" presName="hierChild7" presStyleCnt="0"/>
      <dgm:spPr/>
    </dgm:pt>
    <dgm:pt modelId="{4F576925-E31D-466F-AAA3-D636A9666493}" type="pres">
      <dgm:prSet presAssocID="{97A941B5-5F53-45B0-A39C-CF6B058CED71}" presName="Name111" presStyleLbl="parChTrans1D3" presStyleIdx="4" presStyleCnt="8"/>
      <dgm:spPr/>
    </dgm:pt>
    <dgm:pt modelId="{469F76F2-60B6-49DD-9D5F-06A90B27A300}" type="pres">
      <dgm:prSet presAssocID="{12DBA732-6C51-4244-A57F-A875AAA65EAF}" presName="hierRoot3" presStyleCnt="0">
        <dgm:presLayoutVars>
          <dgm:hierBranch val="init"/>
        </dgm:presLayoutVars>
      </dgm:prSet>
      <dgm:spPr/>
    </dgm:pt>
    <dgm:pt modelId="{5A207519-19DE-4A70-91A3-63B2D4182975}" type="pres">
      <dgm:prSet presAssocID="{12DBA732-6C51-4244-A57F-A875AAA65EAF}" presName="rootComposite3" presStyleCnt="0"/>
      <dgm:spPr/>
    </dgm:pt>
    <dgm:pt modelId="{4B8807B0-161D-4C00-AE96-1F7CA3C0B9D8}" type="pres">
      <dgm:prSet presAssocID="{12DBA732-6C51-4244-A57F-A875AAA65EAF}" presName="rootText3" presStyleLbl="asst1" presStyleIdx="6" presStyleCnt="10">
        <dgm:presLayoutVars>
          <dgm:chPref val="3"/>
        </dgm:presLayoutVars>
      </dgm:prSet>
      <dgm:spPr/>
    </dgm:pt>
    <dgm:pt modelId="{DF875E82-14C5-4813-A9B7-282C9B57B46B}" type="pres">
      <dgm:prSet presAssocID="{12DBA732-6C51-4244-A57F-A875AAA65EAF}" presName="rootConnector3" presStyleLbl="asst1" presStyleIdx="6" presStyleCnt="10"/>
      <dgm:spPr/>
    </dgm:pt>
    <dgm:pt modelId="{81024347-BBC3-4FB8-A358-CD4D1DB7D6CA}" type="pres">
      <dgm:prSet presAssocID="{12DBA732-6C51-4244-A57F-A875AAA65EAF}" presName="hierChild6" presStyleCnt="0"/>
      <dgm:spPr/>
    </dgm:pt>
    <dgm:pt modelId="{77270BB1-B041-44F6-9774-F42EC54F64E3}" type="pres">
      <dgm:prSet presAssocID="{12DBA732-6C51-4244-A57F-A875AAA65EAF}" presName="hierChild7" presStyleCnt="0"/>
      <dgm:spPr/>
    </dgm:pt>
    <dgm:pt modelId="{D286436B-5CAC-48EB-8675-C53BCFFCF422}" type="pres">
      <dgm:prSet presAssocID="{7949FC6F-9F46-4C54-8CDF-5AC5606A5542}" presName="Name111" presStyleLbl="parChTrans1D3" presStyleIdx="5" presStyleCnt="8"/>
      <dgm:spPr/>
    </dgm:pt>
    <dgm:pt modelId="{70134852-3C9F-4E86-AA5B-CA3E07FC1CFD}" type="pres">
      <dgm:prSet presAssocID="{1BF8BC9D-BD0E-4763-83CE-0DA4E0C9FC10}" presName="hierRoot3" presStyleCnt="0">
        <dgm:presLayoutVars>
          <dgm:hierBranch val="init"/>
        </dgm:presLayoutVars>
      </dgm:prSet>
      <dgm:spPr/>
    </dgm:pt>
    <dgm:pt modelId="{26DED1CA-5A60-4F52-848D-2AAE23C88AD9}" type="pres">
      <dgm:prSet presAssocID="{1BF8BC9D-BD0E-4763-83CE-0DA4E0C9FC10}" presName="rootComposite3" presStyleCnt="0"/>
      <dgm:spPr/>
    </dgm:pt>
    <dgm:pt modelId="{71D1A987-64A1-4CD6-8DD2-65AA282307CC}" type="pres">
      <dgm:prSet presAssocID="{1BF8BC9D-BD0E-4763-83CE-0DA4E0C9FC10}" presName="rootText3" presStyleLbl="asst1" presStyleIdx="7" presStyleCnt="10">
        <dgm:presLayoutVars>
          <dgm:chPref val="3"/>
        </dgm:presLayoutVars>
      </dgm:prSet>
      <dgm:spPr/>
    </dgm:pt>
    <dgm:pt modelId="{D4BEBF23-4310-471F-8570-A6D3EA6D050E}" type="pres">
      <dgm:prSet presAssocID="{1BF8BC9D-BD0E-4763-83CE-0DA4E0C9FC10}" presName="rootConnector3" presStyleLbl="asst1" presStyleIdx="7" presStyleCnt="10"/>
      <dgm:spPr/>
    </dgm:pt>
    <dgm:pt modelId="{738ED618-A337-4A67-B4B9-6DB22D3EF95D}" type="pres">
      <dgm:prSet presAssocID="{1BF8BC9D-BD0E-4763-83CE-0DA4E0C9FC10}" presName="hierChild6" presStyleCnt="0"/>
      <dgm:spPr/>
    </dgm:pt>
    <dgm:pt modelId="{AA177888-9402-4463-99B8-B7C14D3F5DAD}" type="pres">
      <dgm:prSet presAssocID="{1BF8BC9D-BD0E-4763-83CE-0DA4E0C9FC10}" presName="hierChild7" presStyleCnt="0"/>
      <dgm:spPr/>
    </dgm:pt>
    <dgm:pt modelId="{B94ECA1E-68C5-4D42-9916-908996855CE7}" type="pres">
      <dgm:prSet presAssocID="{BA07DBF1-2BAC-448E-AD27-E8C5D7D424C0}" presName="Name111" presStyleLbl="parChTrans1D3" presStyleIdx="6" presStyleCnt="8"/>
      <dgm:spPr/>
    </dgm:pt>
    <dgm:pt modelId="{15E337D9-6FC2-4876-940B-985C43067DA2}" type="pres">
      <dgm:prSet presAssocID="{B75063CD-1CCC-414D-A81C-1EFBCF88A9BE}" presName="hierRoot3" presStyleCnt="0">
        <dgm:presLayoutVars>
          <dgm:hierBranch val="init"/>
        </dgm:presLayoutVars>
      </dgm:prSet>
      <dgm:spPr/>
    </dgm:pt>
    <dgm:pt modelId="{819C2ED3-740E-4C2B-A11D-83BED60035B0}" type="pres">
      <dgm:prSet presAssocID="{B75063CD-1CCC-414D-A81C-1EFBCF88A9BE}" presName="rootComposite3" presStyleCnt="0"/>
      <dgm:spPr/>
    </dgm:pt>
    <dgm:pt modelId="{516A504D-3658-4760-A81B-72D88AD789C5}" type="pres">
      <dgm:prSet presAssocID="{B75063CD-1CCC-414D-A81C-1EFBCF88A9BE}" presName="rootText3" presStyleLbl="asst1" presStyleIdx="8" presStyleCnt="10">
        <dgm:presLayoutVars>
          <dgm:chPref val="3"/>
        </dgm:presLayoutVars>
      </dgm:prSet>
      <dgm:spPr/>
    </dgm:pt>
    <dgm:pt modelId="{B19C1635-7562-432C-A439-5092D598EDD2}" type="pres">
      <dgm:prSet presAssocID="{B75063CD-1CCC-414D-A81C-1EFBCF88A9BE}" presName="rootConnector3" presStyleLbl="asst1" presStyleIdx="8" presStyleCnt="10"/>
      <dgm:spPr/>
    </dgm:pt>
    <dgm:pt modelId="{0070D60E-9972-48F8-B915-9BB6F36C93B5}" type="pres">
      <dgm:prSet presAssocID="{B75063CD-1CCC-414D-A81C-1EFBCF88A9BE}" presName="hierChild6" presStyleCnt="0"/>
      <dgm:spPr/>
    </dgm:pt>
    <dgm:pt modelId="{86351A31-B8C9-4CEB-8908-FE908514DCBC}" type="pres">
      <dgm:prSet presAssocID="{B75063CD-1CCC-414D-A81C-1EFBCF88A9BE}" presName="hierChild7" presStyleCnt="0"/>
      <dgm:spPr/>
    </dgm:pt>
    <dgm:pt modelId="{B948B24A-4FEB-4735-B139-B215993B2978}" type="pres">
      <dgm:prSet presAssocID="{A22588D1-0EA9-4BB6-93A6-05F6678F9BDC}" presName="Name111" presStyleLbl="parChTrans1D3" presStyleIdx="7" presStyleCnt="8"/>
      <dgm:spPr/>
    </dgm:pt>
    <dgm:pt modelId="{897A69E7-E2A2-4D1D-A4F9-C12DA981112A}" type="pres">
      <dgm:prSet presAssocID="{344AA805-D8A1-4893-A94E-58CBF9EE414D}" presName="hierRoot3" presStyleCnt="0">
        <dgm:presLayoutVars>
          <dgm:hierBranch val="init"/>
        </dgm:presLayoutVars>
      </dgm:prSet>
      <dgm:spPr/>
    </dgm:pt>
    <dgm:pt modelId="{DD37A6C1-20AC-49A8-B0B2-7AD421B37209}" type="pres">
      <dgm:prSet presAssocID="{344AA805-D8A1-4893-A94E-58CBF9EE414D}" presName="rootComposite3" presStyleCnt="0"/>
      <dgm:spPr/>
    </dgm:pt>
    <dgm:pt modelId="{6A38596D-A091-4C25-8ACC-44C54D867BBF}" type="pres">
      <dgm:prSet presAssocID="{344AA805-D8A1-4893-A94E-58CBF9EE414D}" presName="rootText3" presStyleLbl="asst1" presStyleIdx="9" presStyleCnt="10">
        <dgm:presLayoutVars>
          <dgm:chPref val="3"/>
        </dgm:presLayoutVars>
      </dgm:prSet>
      <dgm:spPr/>
    </dgm:pt>
    <dgm:pt modelId="{780DD75C-B8EF-4EA0-851D-8E10ABDF68EE}" type="pres">
      <dgm:prSet presAssocID="{344AA805-D8A1-4893-A94E-58CBF9EE414D}" presName="rootConnector3" presStyleLbl="asst1" presStyleIdx="9" presStyleCnt="10"/>
      <dgm:spPr/>
    </dgm:pt>
    <dgm:pt modelId="{8BFC4BA9-DC84-41EA-9B70-3F56BB543F56}" type="pres">
      <dgm:prSet presAssocID="{344AA805-D8A1-4893-A94E-58CBF9EE414D}" presName="hierChild6" presStyleCnt="0"/>
      <dgm:spPr/>
    </dgm:pt>
    <dgm:pt modelId="{AC9FFE66-2CCF-49C1-B806-5EF7BEDF3CA6}" type="pres">
      <dgm:prSet presAssocID="{344AA805-D8A1-4893-A94E-58CBF9EE414D}" presName="hierChild7" presStyleCnt="0"/>
      <dgm:spPr/>
    </dgm:pt>
  </dgm:ptLst>
  <dgm:cxnLst>
    <dgm:cxn modelId="{FF4E9A25-1811-466D-B160-9539BECA31BF}" srcId="{8B1648E1-57A8-4EEF-A077-C931C5F0E954}" destId="{757A5B4C-FCCA-4B62-8294-1096C586CC3D}" srcOrd="0" destOrd="0" parTransId="{09CFEE32-BC3D-4FAE-82CA-0992CFD231F7}" sibTransId="{9F1642CF-D283-48D0-8064-7D77E8DEB9D6}"/>
    <dgm:cxn modelId="{63FFFD9A-C818-44A9-A702-32B0B52A85F6}" type="presOf" srcId="{179DCB1E-64D3-48F9-A3B6-5D7BDB85CAF7}" destId="{F89BEC7B-1EAB-4BD4-B288-ACFA9EEC5D6B}" srcOrd="0" destOrd="0" presId="urn:microsoft.com/office/officeart/2005/8/layout/orgChart1"/>
    <dgm:cxn modelId="{A7287291-B0E0-4DC7-9B9C-4284C2B94FAF}" srcId="{8B1648E1-57A8-4EEF-A077-C931C5F0E954}" destId="{3553C9D6-8D21-4C8A-AEFF-BEE7C63D283B}" srcOrd="1" destOrd="0" parTransId="{93C5753B-B944-42C7-992E-9C5696660A73}" sibTransId="{60554036-BAB6-4160-B96C-323A5457C631}"/>
    <dgm:cxn modelId="{F66D8504-04E8-441D-BB17-D79B530CBD1D}" type="presOf" srcId="{7238548B-38A6-4405-9612-D7F4CD597246}" destId="{D86BD0AE-7ADD-4843-BD35-712C56592732}" srcOrd="0" destOrd="0" presId="urn:microsoft.com/office/officeart/2005/8/layout/orgChart1"/>
    <dgm:cxn modelId="{8B931C3B-A3FE-4C6C-89EE-07F847BC7912}" type="presOf" srcId="{B75063CD-1CCC-414D-A81C-1EFBCF88A9BE}" destId="{516A504D-3658-4760-A81B-72D88AD789C5}" srcOrd="0" destOrd="0" presId="urn:microsoft.com/office/officeart/2005/8/layout/orgChart1"/>
    <dgm:cxn modelId="{4D83BC57-F17E-4CF9-9E00-05FFF922E945}" type="presOf" srcId="{BA07DBF1-2BAC-448E-AD27-E8C5D7D424C0}" destId="{B94ECA1E-68C5-4D42-9916-908996855CE7}" srcOrd="0" destOrd="0" presId="urn:microsoft.com/office/officeart/2005/8/layout/orgChart1"/>
    <dgm:cxn modelId="{14D6C2F2-8607-45D8-B08F-27368A4E2124}" type="presOf" srcId="{4FB6D6D5-20D9-444B-855D-795764D3BBCA}" destId="{7047DD9E-0AA9-498E-9CE0-C10685CB8D97}" srcOrd="0" destOrd="0" presId="urn:microsoft.com/office/officeart/2005/8/layout/orgChart1"/>
    <dgm:cxn modelId="{03DEFBE8-0EBE-4E05-A946-301CD0EA6419}" type="presOf" srcId="{97A941B5-5F53-45B0-A39C-CF6B058CED71}" destId="{4F576925-E31D-466F-AAA3-D636A9666493}" srcOrd="0" destOrd="0" presId="urn:microsoft.com/office/officeart/2005/8/layout/orgChart1"/>
    <dgm:cxn modelId="{7A5E1F6E-AFC8-4B96-9F03-C1D31353301D}" type="presOf" srcId="{B75063CD-1CCC-414D-A81C-1EFBCF88A9BE}" destId="{B19C1635-7562-432C-A439-5092D598EDD2}" srcOrd="1" destOrd="0" presId="urn:microsoft.com/office/officeart/2005/8/layout/orgChart1"/>
    <dgm:cxn modelId="{303F02B9-4BDC-408F-A66C-ECBE20832539}" type="presOf" srcId="{1BB8B969-8A51-4ED6-AA3E-F557B77365D9}" destId="{389917C7-5D45-4946-AE5E-EBC86E363444}" srcOrd="0" destOrd="0" presId="urn:microsoft.com/office/officeart/2005/8/layout/orgChart1"/>
    <dgm:cxn modelId="{626462DA-7BBF-431B-ACE2-1E19EBC869F1}" type="presOf" srcId="{1BF8BC9D-BD0E-4763-83CE-0DA4E0C9FC10}" destId="{71D1A987-64A1-4CD6-8DD2-65AA282307CC}" srcOrd="0" destOrd="0" presId="urn:microsoft.com/office/officeart/2005/8/layout/orgChart1"/>
    <dgm:cxn modelId="{E181F782-B86C-4BA3-9AF9-013675E252B0}" type="presOf" srcId="{0378E788-4769-44A2-A66A-51D8CCB53638}" destId="{B0834AA0-E740-4C8F-ADD0-215B8F845D44}" srcOrd="0" destOrd="0" presId="urn:microsoft.com/office/officeart/2005/8/layout/orgChart1"/>
    <dgm:cxn modelId="{32BE942D-7774-49EF-89BD-7027315018EF}" type="presOf" srcId="{8B1648E1-57A8-4EEF-A077-C931C5F0E954}" destId="{B55F0ED0-58B4-403B-9F80-D0CF6D6D2DEA}" srcOrd="1" destOrd="0" presId="urn:microsoft.com/office/officeart/2005/8/layout/orgChart1"/>
    <dgm:cxn modelId="{7DC99483-FF6F-4D87-B7F5-8B97D6CD76CA}" type="presOf" srcId="{12DBA732-6C51-4244-A57F-A875AAA65EAF}" destId="{4B8807B0-161D-4C00-AE96-1F7CA3C0B9D8}" srcOrd="0" destOrd="0" presId="urn:microsoft.com/office/officeart/2005/8/layout/orgChart1"/>
    <dgm:cxn modelId="{19A96892-12EC-4035-A0B8-016B258CFCEF}" type="presOf" srcId="{12DBA732-6C51-4244-A57F-A875AAA65EAF}" destId="{DF875E82-14C5-4813-A9B7-282C9B57B46B}" srcOrd="1" destOrd="0" presId="urn:microsoft.com/office/officeart/2005/8/layout/orgChart1"/>
    <dgm:cxn modelId="{A1BF0A8F-2624-4336-ACAA-A5D720E36965}" srcId="{3553C9D6-8D21-4C8A-AEFF-BEE7C63D283B}" destId="{B75063CD-1CCC-414D-A81C-1EFBCF88A9BE}" srcOrd="2" destOrd="0" parTransId="{BA07DBF1-2BAC-448E-AD27-E8C5D7D424C0}" sibTransId="{F25403FE-6B3C-480A-A726-6EC23C7FF8FA}"/>
    <dgm:cxn modelId="{040D5712-63DB-40C8-BA85-F85BE5652AA7}" srcId="{757A5B4C-FCCA-4B62-8294-1096C586CC3D}" destId="{0378E788-4769-44A2-A66A-51D8CCB53638}" srcOrd="1" destOrd="0" parTransId="{4ACD733E-A16B-4A46-9CF4-681E68AAC0B9}" sibTransId="{B611DF9A-CA98-417A-91FE-3B52C5DCF00B}"/>
    <dgm:cxn modelId="{AD1B6C31-8834-4925-9A9C-69F848B505C3}" type="presOf" srcId="{344AA805-D8A1-4893-A94E-58CBF9EE414D}" destId="{780DD75C-B8EF-4EA0-851D-8E10ABDF68EE}" srcOrd="1" destOrd="0" presId="urn:microsoft.com/office/officeart/2005/8/layout/orgChart1"/>
    <dgm:cxn modelId="{0D8DD9E8-A475-4698-82B6-3B04F9801687}" type="presOf" srcId="{6AC25F37-782D-4A79-AABE-AC645284EC11}" destId="{C061FC26-CB4C-4959-AC2D-F0AB7863CCD4}" srcOrd="0" destOrd="0" presId="urn:microsoft.com/office/officeart/2005/8/layout/orgChart1"/>
    <dgm:cxn modelId="{5808E690-A2A9-4F51-B7CA-74FD8F4E6CD4}" type="presOf" srcId="{4ACD733E-A16B-4A46-9CF4-681E68AAC0B9}" destId="{13C87D73-79D5-408D-882E-749242F06644}" srcOrd="0" destOrd="0" presId="urn:microsoft.com/office/officeart/2005/8/layout/orgChart1"/>
    <dgm:cxn modelId="{D0D9FDC8-714D-43C0-A2DF-8D8C5D045C49}" type="presOf" srcId="{09CFEE32-BC3D-4FAE-82CA-0992CFD231F7}" destId="{BAC020DF-D471-4257-B64F-7DE225FBE520}" srcOrd="0" destOrd="0" presId="urn:microsoft.com/office/officeart/2005/8/layout/orgChart1"/>
    <dgm:cxn modelId="{E68393F1-9AE6-476B-9AD6-5C99391088C6}" type="presOf" srcId="{0378E788-4769-44A2-A66A-51D8CCB53638}" destId="{7BC62FEF-95DD-40FD-B29A-C035DC5ED602}" srcOrd="1" destOrd="0" presId="urn:microsoft.com/office/officeart/2005/8/layout/orgChart1"/>
    <dgm:cxn modelId="{9EE0FBB6-F851-470C-95DE-822AB9C9C427}" type="presOf" srcId="{93C5753B-B944-42C7-992E-9C5696660A73}" destId="{40302C51-DD07-493D-9D9A-9F44D1561327}" srcOrd="0" destOrd="0" presId="urn:microsoft.com/office/officeart/2005/8/layout/orgChart1"/>
    <dgm:cxn modelId="{331B46E4-1CD4-420D-95D0-BB1BF5D34480}" type="presOf" srcId="{381CD625-82B1-4A6C-A929-73791FDAA8E9}" destId="{AC8C1345-EB7A-4A81-B270-77BDD37A3962}" srcOrd="1" destOrd="0" presId="urn:microsoft.com/office/officeart/2005/8/layout/orgChart1"/>
    <dgm:cxn modelId="{BD973A2F-4767-4832-A22B-52B47CBB42E7}" srcId="{757A5B4C-FCCA-4B62-8294-1096C586CC3D}" destId="{BB64F9E6-371D-4DBD-AE48-1CF888C5BC5A}" srcOrd="3" destOrd="0" parTransId="{179DCB1E-64D3-48F9-A3B6-5D7BDB85CAF7}" sibTransId="{2E8E48EB-71FD-4390-B69F-47AF5B195D04}"/>
    <dgm:cxn modelId="{2E3A1352-7419-45B8-B137-B4C614E0CFD4}" srcId="{757A5B4C-FCCA-4B62-8294-1096C586CC3D}" destId="{381CD625-82B1-4A6C-A929-73791FDAA8E9}" srcOrd="0" destOrd="0" parTransId="{6AC25F37-782D-4A79-AABE-AC645284EC11}" sibTransId="{2DBBC571-A31D-4625-A370-8C6CA625F579}"/>
    <dgm:cxn modelId="{5978B950-2DEB-4F7C-8E1A-7D02C8BCA2EA}" srcId="{1BB8B969-8A51-4ED6-AA3E-F557B77365D9}" destId="{8B1648E1-57A8-4EEF-A077-C931C5F0E954}" srcOrd="0" destOrd="0" parTransId="{FC9ED45F-A7B9-4BFE-9FC9-8E661BC56BB0}" sibTransId="{4D4D7A89-6B01-4EDB-977F-E673AC99D3B0}"/>
    <dgm:cxn modelId="{7C6B0CCC-945E-4364-B251-957EE12444C0}" type="presOf" srcId="{8B1648E1-57A8-4EEF-A077-C931C5F0E954}" destId="{BE41136B-EB40-45DF-9AE4-BA7ADD086B1A}" srcOrd="0" destOrd="0" presId="urn:microsoft.com/office/officeart/2005/8/layout/orgChart1"/>
    <dgm:cxn modelId="{F3103975-209C-4730-BD3F-C9BF9A4B7F42}" type="presOf" srcId="{A22588D1-0EA9-4BB6-93A6-05F6678F9BDC}" destId="{B948B24A-4FEB-4735-B139-B215993B2978}" srcOrd="0" destOrd="0" presId="urn:microsoft.com/office/officeart/2005/8/layout/orgChart1"/>
    <dgm:cxn modelId="{BFA072F6-8B5C-456D-8362-30601527CBED}" srcId="{3553C9D6-8D21-4C8A-AEFF-BEE7C63D283B}" destId="{12DBA732-6C51-4244-A57F-A875AAA65EAF}" srcOrd="0" destOrd="0" parTransId="{97A941B5-5F53-45B0-A39C-CF6B058CED71}" sibTransId="{EAE9AB6F-1F69-4332-AC02-FE805DDC84E4}"/>
    <dgm:cxn modelId="{E7A8C5B3-394F-4EAA-BDA9-42B86563A507}" type="presOf" srcId="{757A5B4C-FCCA-4B62-8294-1096C586CC3D}" destId="{110A82D8-BD18-43AA-AD83-F23C71B3CB7C}" srcOrd="0" destOrd="0" presId="urn:microsoft.com/office/officeart/2005/8/layout/orgChart1"/>
    <dgm:cxn modelId="{A9AD52C7-7D40-4347-A4E3-976ABAF83230}" srcId="{757A5B4C-FCCA-4B62-8294-1096C586CC3D}" destId="{7238548B-38A6-4405-9612-D7F4CD597246}" srcOrd="2" destOrd="0" parTransId="{4FB6D6D5-20D9-444B-855D-795764D3BBCA}" sibTransId="{4F864C62-45FC-4729-96CC-4A292072AEBA}"/>
    <dgm:cxn modelId="{C5AC0D3E-FDAA-46E0-9A12-DA53E8393C09}" srcId="{3553C9D6-8D21-4C8A-AEFF-BEE7C63D283B}" destId="{1BF8BC9D-BD0E-4763-83CE-0DA4E0C9FC10}" srcOrd="1" destOrd="0" parTransId="{7949FC6F-9F46-4C54-8CDF-5AC5606A5542}" sibTransId="{74CFC1D2-052D-418A-B4BE-35C6A8DD0637}"/>
    <dgm:cxn modelId="{5CFA1E5F-8977-4B3D-909C-86540BA1D691}" type="presOf" srcId="{3553C9D6-8D21-4C8A-AEFF-BEE7C63D283B}" destId="{6D67069E-92E7-4A27-9BD8-C900DE054CD0}" srcOrd="0" destOrd="0" presId="urn:microsoft.com/office/officeart/2005/8/layout/orgChart1"/>
    <dgm:cxn modelId="{B49DE510-2445-4A40-96AE-2F67982672CE}" type="presOf" srcId="{3553C9D6-8D21-4C8A-AEFF-BEE7C63D283B}" destId="{C5AA3856-DEF3-43F5-8E45-07FC96653066}" srcOrd="1" destOrd="0" presId="urn:microsoft.com/office/officeart/2005/8/layout/orgChart1"/>
    <dgm:cxn modelId="{F7D46E92-96B4-4095-A885-C5EFAA79F10F}" type="presOf" srcId="{344AA805-D8A1-4893-A94E-58CBF9EE414D}" destId="{6A38596D-A091-4C25-8ACC-44C54D867BBF}" srcOrd="0" destOrd="0" presId="urn:microsoft.com/office/officeart/2005/8/layout/orgChart1"/>
    <dgm:cxn modelId="{7F716705-A20A-49FD-BFF6-895FED9194BA}" type="presOf" srcId="{757A5B4C-FCCA-4B62-8294-1096C586CC3D}" destId="{82C6E9F1-B381-4364-AE8F-F9A5DF2D18E6}" srcOrd="1" destOrd="0" presId="urn:microsoft.com/office/officeart/2005/8/layout/orgChart1"/>
    <dgm:cxn modelId="{0ACD0B4D-36FD-4A06-B219-9561B7262BA9}" type="presOf" srcId="{BB64F9E6-371D-4DBD-AE48-1CF888C5BC5A}" destId="{1CB4C5EE-4825-4536-A7AD-33F00AD4B2FF}" srcOrd="0" destOrd="0" presId="urn:microsoft.com/office/officeart/2005/8/layout/orgChart1"/>
    <dgm:cxn modelId="{AE5EF486-24C5-46E6-82F6-DB0CB4A2BA3F}" type="presOf" srcId="{7238548B-38A6-4405-9612-D7F4CD597246}" destId="{2985E764-5DE7-4DCE-9E16-EB3C9913EC16}" srcOrd="1" destOrd="0" presId="urn:microsoft.com/office/officeart/2005/8/layout/orgChart1"/>
    <dgm:cxn modelId="{518D04E5-51F2-4533-A800-929B26986188}" type="presOf" srcId="{1BF8BC9D-BD0E-4763-83CE-0DA4E0C9FC10}" destId="{D4BEBF23-4310-471F-8570-A6D3EA6D050E}" srcOrd="1" destOrd="0" presId="urn:microsoft.com/office/officeart/2005/8/layout/orgChart1"/>
    <dgm:cxn modelId="{D1241F18-C47D-447B-A7C3-2A395ECE83E9}" srcId="{3553C9D6-8D21-4C8A-AEFF-BEE7C63D283B}" destId="{344AA805-D8A1-4893-A94E-58CBF9EE414D}" srcOrd="3" destOrd="0" parTransId="{A22588D1-0EA9-4BB6-93A6-05F6678F9BDC}" sibTransId="{B835A927-CFBE-48DC-B0DC-CB1490490731}"/>
    <dgm:cxn modelId="{F3B791FA-6796-43BB-87DD-C54F472368F4}" type="presOf" srcId="{7949FC6F-9F46-4C54-8CDF-5AC5606A5542}" destId="{D286436B-5CAC-48EB-8675-C53BCFFCF422}" srcOrd="0" destOrd="0" presId="urn:microsoft.com/office/officeart/2005/8/layout/orgChart1"/>
    <dgm:cxn modelId="{27A84549-F25C-45F9-A2CC-6B6F6B14FD21}" type="presOf" srcId="{BB64F9E6-371D-4DBD-AE48-1CF888C5BC5A}" destId="{4E2BE13F-2243-43EC-884D-6A0FABB29D06}" srcOrd="1" destOrd="0" presId="urn:microsoft.com/office/officeart/2005/8/layout/orgChart1"/>
    <dgm:cxn modelId="{BB84FBF4-9087-46E6-BE32-64DD8C4A1E10}" type="presOf" srcId="{381CD625-82B1-4A6C-A929-73791FDAA8E9}" destId="{85A0FA39-4646-4E9F-B67C-608C2E8E6AA4}" srcOrd="0" destOrd="0" presId="urn:microsoft.com/office/officeart/2005/8/layout/orgChart1"/>
    <dgm:cxn modelId="{A9D4CFA0-DE76-4339-A1F9-BCA4A5942E0C}" type="presParOf" srcId="{389917C7-5D45-4946-AE5E-EBC86E363444}" destId="{9001C54D-43E4-4422-A623-5436A901E73B}" srcOrd="0" destOrd="0" presId="urn:microsoft.com/office/officeart/2005/8/layout/orgChart1"/>
    <dgm:cxn modelId="{95897245-BFDC-4673-875C-2B1B7F1F0DAA}" type="presParOf" srcId="{9001C54D-43E4-4422-A623-5436A901E73B}" destId="{D49C60A8-E94E-4F9C-9E19-9BB6EE4F5B1C}" srcOrd="0" destOrd="0" presId="urn:microsoft.com/office/officeart/2005/8/layout/orgChart1"/>
    <dgm:cxn modelId="{47332002-32A4-4761-8F9F-2DA8258A39CE}" type="presParOf" srcId="{D49C60A8-E94E-4F9C-9E19-9BB6EE4F5B1C}" destId="{BE41136B-EB40-45DF-9AE4-BA7ADD086B1A}" srcOrd="0" destOrd="0" presId="urn:microsoft.com/office/officeart/2005/8/layout/orgChart1"/>
    <dgm:cxn modelId="{3E25F1EC-523D-40B6-AA2F-58F4C9F3CAFF}" type="presParOf" srcId="{D49C60A8-E94E-4F9C-9E19-9BB6EE4F5B1C}" destId="{B55F0ED0-58B4-403B-9F80-D0CF6D6D2DEA}" srcOrd="1" destOrd="0" presId="urn:microsoft.com/office/officeart/2005/8/layout/orgChart1"/>
    <dgm:cxn modelId="{039ECB09-9DB7-4799-BB6B-9B63A7B292DA}" type="presParOf" srcId="{9001C54D-43E4-4422-A623-5436A901E73B}" destId="{F26E11B5-255B-4BAF-9B81-BD8786469A54}" srcOrd="1" destOrd="0" presId="urn:microsoft.com/office/officeart/2005/8/layout/orgChart1"/>
    <dgm:cxn modelId="{8336CED7-5C57-4066-BA97-970BF62D1E67}" type="presParOf" srcId="{9001C54D-43E4-4422-A623-5436A901E73B}" destId="{E7A68878-40EA-4EF3-9950-1BC988248970}" srcOrd="2" destOrd="0" presId="urn:microsoft.com/office/officeart/2005/8/layout/orgChart1"/>
    <dgm:cxn modelId="{EEA637DE-3293-49E0-B0C6-637028C11127}" type="presParOf" srcId="{E7A68878-40EA-4EF3-9950-1BC988248970}" destId="{BAC020DF-D471-4257-B64F-7DE225FBE520}" srcOrd="0" destOrd="0" presId="urn:microsoft.com/office/officeart/2005/8/layout/orgChart1"/>
    <dgm:cxn modelId="{45C0FFCC-A17B-4DFF-A838-355181BC8FE9}" type="presParOf" srcId="{E7A68878-40EA-4EF3-9950-1BC988248970}" destId="{A311EEEC-0F7F-48D0-BC5F-643B4E51C30F}" srcOrd="1" destOrd="0" presId="urn:microsoft.com/office/officeart/2005/8/layout/orgChart1"/>
    <dgm:cxn modelId="{EC8BD5DC-A15D-4CD3-A047-05BF085FC2D5}" type="presParOf" srcId="{A311EEEC-0F7F-48D0-BC5F-643B4E51C30F}" destId="{C9E1F6B1-A7FD-43C2-8510-94711D822725}" srcOrd="0" destOrd="0" presId="urn:microsoft.com/office/officeart/2005/8/layout/orgChart1"/>
    <dgm:cxn modelId="{3F04E3A3-AB25-4C87-81A1-7AB2A0B6AE18}" type="presParOf" srcId="{C9E1F6B1-A7FD-43C2-8510-94711D822725}" destId="{110A82D8-BD18-43AA-AD83-F23C71B3CB7C}" srcOrd="0" destOrd="0" presId="urn:microsoft.com/office/officeart/2005/8/layout/orgChart1"/>
    <dgm:cxn modelId="{E954BB68-7AFC-496D-91DD-0347439E0096}" type="presParOf" srcId="{C9E1F6B1-A7FD-43C2-8510-94711D822725}" destId="{82C6E9F1-B381-4364-AE8F-F9A5DF2D18E6}" srcOrd="1" destOrd="0" presId="urn:microsoft.com/office/officeart/2005/8/layout/orgChart1"/>
    <dgm:cxn modelId="{FC20FD0A-0779-4CEA-BAAB-B6E6663904D5}" type="presParOf" srcId="{A311EEEC-0F7F-48D0-BC5F-643B4E51C30F}" destId="{5A88A774-1D94-4DF3-AE1A-E86FD3779E2C}" srcOrd="1" destOrd="0" presId="urn:microsoft.com/office/officeart/2005/8/layout/orgChart1"/>
    <dgm:cxn modelId="{1CEBCF42-1211-408D-8FD4-E153E0BD32A7}" type="presParOf" srcId="{A311EEEC-0F7F-48D0-BC5F-643B4E51C30F}" destId="{E94EBE97-FFAA-47E7-8CDD-A9EFB09FF1B8}" srcOrd="2" destOrd="0" presId="urn:microsoft.com/office/officeart/2005/8/layout/orgChart1"/>
    <dgm:cxn modelId="{C65B1B77-F8C7-4C10-9D3A-AAAB80DEF8E1}" type="presParOf" srcId="{E94EBE97-FFAA-47E7-8CDD-A9EFB09FF1B8}" destId="{C061FC26-CB4C-4959-AC2D-F0AB7863CCD4}" srcOrd="0" destOrd="0" presId="urn:microsoft.com/office/officeart/2005/8/layout/orgChart1"/>
    <dgm:cxn modelId="{C4AA59DF-4A44-4C51-943D-0B5A844A2C0A}" type="presParOf" srcId="{E94EBE97-FFAA-47E7-8CDD-A9EFB09FF1B8}" destId="{91294D2E-4E1C-484B-8A9F-0B1452D61280}" srcOrd="1" destOrd="0" presId="urn:microsoft.com/office/officeart/2005/8/layout/orgChart1"/>
    <dgm:cxn modelId="{7AA87A72-1893-49D9-B836-E7C822E88782}" type="presParOf" srcId="{91294D2E-4E1C-484B-8A9F-0B1452D61280}" destId="{27D876F8-0713-472B-BBE5-0B0F31F0B678}" srcOrd="0" destOrd="0" presId="urn:microsoft.com/office/officeart/2005/8/layout/orgChart1"/>
    <dgm:cxn modelId="{000A3E52-2E4F-4DD6-A5F0-E70A65939877}" type="presParOf" srcId="{27D876F8-0713-472B-BBE5-0B0F31F0B678}" destId="{85A0FA39-4646-4E9F-B67C-608C2E8E6AA4}" srcOrd="0" destOrd="0" presId="urn:microsoft.com/office/officeart/2005/8/layout/orgChart1"/>
    <dgm:cxn modelId="{3F71171C-AD00-49A4-8DD7-6C449E233EEE}" type="presParOf" srcId="{27D876F8-0713-472B-BBE5-0B0F31F0B678}" destId="{AC8C1345-EB7A-4A81-B270-77BDD37A3962}" srcOrd="1" destOrd="0" presId="urn:microsoft.com/office/officeart/2005/8/layout/orgChart1"/>
    <dgm:cxn modelId="{05F9A335-7996-434B-BB11-739B9369410C}" type="presParOf" srcId="{91294D2E-4E1C-484B-8A9F-0B1452D61280}" destId="{46AF88D9-37E2-4A8F-B0AC-6E58FC55C2A5}" srcOrd="1" destOrd="0" presId="urn:microsoft.com/office/officeart/2005/8/layout/orgChart1"/>
    <dgm:cxn modelId="{8E2DFFB8-9C15-4DEE-B45F-02417B4B911A}" type="presParOf" srcId="{91294D2E-4E1C-484B-8A9F-0B1452D61280}" destId="{7B736178-4759-4215-9CA3-45F2823EEFD5}" srcOrd="2" destOrd="0" presId="urn:microsoft.com/office/officeart/2005/8/layout/orgChart1"/>
    <dgm:cxn modelId="{9856E5C0-87A4-4220-BEE7-F0D70BEC8A08}" type="presParOf" srcId="{E94EBE97-FFAA-47E7-8CDD-A9EFB09FF1B8}" destId="{13C87D73-79D5-408D-882E-749242F06644}" srcOrd="2" destOrd="0" presId="urn:microsoft.com/office/officeart/2005/8/layout/orgChart1"/>
    <dgm:cxn modelId="{C0DA0AFE-26FD-43CC-BF52-35D6A29F5C82}" type="presParOf" srcId="{E94EBE97-FFAA-47E7-8CDD-A9EFB09FF1B8}" destId="{BE19D68F-50F6-4114-A51D-B8623735C900}" srcOrd="3" destOrd="0" presId="urn:microsoft.com/office/officeart/2005/8/layout/orgChart1"/>
    <dgm:cxn modelId="{258B7270-40AD-4138-AA39-7E5D9AB6B64F}" type="presParOf" srcId="{BE19D68F-50F6-4114-A51D-B8623735C900}" destId="{233281FF-E5E1-40B4-AEF3-236AF531A295}" srcOrd="0" destOrd="0" presId="urn:microsoft.com/office/officeart/2005/8/layout/orgChart1"/>
    <dgm:cxn modelId="{BE7F637E-6B27-471A-8C68-E04B5BDF8165}" type="presParOf" srcId="{233281FF-E5E1-40B4-AEF3-236AF531A295}" destId="{B0834AA0-E740-4C8F-ADD0-215B8F845D44}" srcOrd="0" destOrd="0" presId="urn:microsoft.com/office/officeart/2005/8/layout/orgChart1"/>
    <dgm:cxn modelId="{865E1738-3863-41A2-8400-4BB3FA09136A}" type="presParOf" srcId="{233281FF-E5E1-40B4-AEF3-236AF531A295}" destId="{7BC62FEF-95DD-40FD-B29A-C035DC5ED602}" srcOrd="1" destOrd="0" presId="urn:microsoft.com/office/officeart/2005/8/layout/orgChart1"/>
    <dgm:cxn modelId="{96513112-F180-4585-A8FC-2BBCE542AB97}" type="presParOf" srcId="{BE19D68F-50F6-4114-A51D-B8623735C900}" destId="{79F92131-5645-4B5E-87C5-8ABC20C8305B}" srcOrd="1" destOrd="0" presId="urn:microsoft.com/office/officeart/2005/8/layout/orgChart1"/>
    <dgm:cxn modelId="{006442AD-8A37-4139-BD8B-EC462D02CECE}" type="presParOf" srcId="{BE19D68F-50F6-4114-A51D-B8623735C900}" destId="{7F3DDF42-9775-4A02-9D05-AE513391A563}" srcOrd="2" destOrd="0" presId="urn:microsoft.com/office/officeart/2005/8/layout/orgChart1"/>
    <dgm:cxn modelId="{B2845241-8F3D-4E4A-BE83-12E7FA70169A}" type="presParOf" srcId="{E94EBE97-FFAA-47E7-8CDD-A9EFB09FF1B8}" destId="{7047DD9E-0AA9-498E-9CE0-C10685CB8D97}" srcOrd="4" destOrd="0" presId="urn:microsoft.com/office/officeart/2005/8/layout/orgChart1"/>
    <dgm:cxn modelId="{323824FB-F442-4EA5-82FB-3B2AAB0AFDE7}" type="presParOf" srcId="{E94EBE97-FFAA-47E7-8CDD-A9EFB09FF1B8}" destId="{18C2418A-9147-4737-B7A8-A0ED84532577}" srcOrd="5" destOrd="0" presId="urn:microsoft.com/office/officeart/2005/8/layout/orgChart1"/>
    <dgm:cxn modelId="{668E07F3-DFBD-4193-9E66-6BE2A1080196}" type="presParOf" srcId="{18C2418A-9147-4737-B7A8-A0ED84532577}" destId="{4FE727AE-C467-4CF6-BE4A-EB8B0A89A167}" srcOrd="0" destOrd="0" presId="urn:microsoft.com/office/officeart/2005/8/layout/orgChart1"/>
    <dgm:cxn modelId="{74D1080D-5DFB-4F00-B0EF-B3FCD3453A9D}" type="presParOf" srcId="{4FE727AE-C467-4CF6-BE4A-EB8B0A89A167}" destId="{D86BD0AE-7ADD-4843-BD35-712C56592732}" srcOrd="0" destOrd="0" presId="urn:microsoft.com/office/officeart/2005/8/layout/orgChart1"/>
    <dgm:cxn modelId="{096FA82B-8DC3-48D8-8472-B83F77458157}" type="presParOf" srcId="{4FE727AE-C467-4CF6-BE4A-EB8B0A89A167}" destId="{2985E764-5DE7-4DCE-9E16-EB3C9913EC16}" srcOrd="1" destOrd="0" presId="urn:microsoft.com/office/officeart/2005/8/layout/orgChart1"/>
    <dgm:cxn modelId="{5BDDC97F-C6BD-409E-8380-1039F8A68580}" type="presParOf" srcId="{18C2418A-9147-4737-B7A8-A0ED84532577}" destId="{B7C3D3CB-C253-4040-B4D1-2FC633674768}" srcOrd="1" destOrd="0" presId="urn:microsoft.com/office/officeart/2005/8/layout/orgChart1"/>
    <dgm:cxn modelId="{C91E5695-4B7E-4E55-AECA-14B35AB577A3}" type="presParOf" srcId="{18C2418A-9147-4737-B7A8-A0ED84532577}" destId="{1DCC11C0-B49D-4388-B259-D4B2769C67CD}" srcOrd="2" destOrd="0" presId="urn:microsoft.com/office/officeart/2005/8/layout/orgChart1"/>
    <dgm:cxn modelId="{0C935505-3BCB-4832-9C9F-79241E755424}" type="presParOf" srcId="{E94EBE97-FFAA-47E7-8CDD-A9EFB09FF1B8}" destId="{F89BEC7B-1EAB-4BD4-B288-ACFA9EEC5D6B}" srcOrd="6" destOrd="0" presId="urn:microsoft.com/office/officeart/2005/8/layout/orgChart1"/>
    <dgm:cxn modelId="{D66ED271-4F2F-479A-B17C-AF52DB7CCB03}" type="presParOf" srcId="{E94EBE97-FFAA-47E7-8CDD-A9EFB09FF1B8}" destId="{66BE5F97-A806-4D7F-8A24-23F48810685D}" srcOrd="7" destOrd="0" presId="urn:microsoft.com/office/officeart/2005/8/layout/orgChart1"/>
    <dgm:cxn modelId="{F3716D2A-82B5-45D3-BD79-3FE7BE0D4E86}" type="presParOf" srcId="{66BE5F97-A806-4D7F-8A24-23F48810685D}" destId="{82F78AA4-8A7C-4790-B3F6-A4C5AE742741}" srcOrd="0" destOrd="0" presId="urn:microsoft.com/office/officeart/2005/8/layout/orgChart1"/>
    <dgm:cxn modelId="{A4FAD24C-851E-4250-9FA7-CA50BD29DFD1}" type="presParOf" srcId="{82F78AA4-8A7C-4790-B3F6-A4C5AE742741}" destId="{1CB4C5EE-4825-4536-A7AD-33F00AD4B2FF}" srcOrd="0" destOrd="0" presId="urn:microsoft.com/office/officeart/2005/8/layout/orgChart1"/>
    <dgm:cxn modelId="{8470BE27-87AA-452F-BF15-E42D7644D2DC}" type="presParOf" srcId="{82F78AA4-8A7C-4790-B3F6-A4C5AE742741}" destId="{4E2BE13F-2243-43EC-884D-6A0FABB29D06}" srcOrd="1" destOrd="0" presId="urn:microsoft.com/office/officeart/2005/8/layout/orgChart1"/>
    <dgm:cxn modelId="{EC6F685E-A58C-4017-8D89-C72E06C914C4}" type="presParOf" srcId="{66BE5F97-A806-4D7F-8A24-23F48810685D}" destId="{2E52EEA5-E78D-4B43-B100-CD71CC652FD3}" srcOrd="1" destOrd="0" presId="urn:microsoft.com/office/officeart/2005/8/layout/orgChart1"/>
    <dgm:cxn modelId="{7640CED1-5AE2-47CD-891E-925E91035692}" type="presParOf" srcId="{66BE5F97-A806-4D7F-8A24-23F48810685D}" destId="{CEDBDCA6-F581-4F9D-8373-7D5934242589}" srcOrd="2" destOrd="0" presId="urn:microsoft.com/office/officeart/2005/8/layout/orgChart1"/>
    <dgm:cxn modelId="{3869D136-CB52-4E73-8318-96E20EDB53A4}" type="presParOf" srcId="{E7A68878-40EA-4EF3-9950-1BC988248970}" destId="{40302C51-DD07-493D-9D9A-9F44D1561327}" srcOrd="2" destOrd="0" presId="urn:microsoft.com/office/officeart/2005/8/layout/orgChart1"/>
    <dgm:cxn modelId="{E36B31BF-80A2-4847-AE7D-248A125B4EF4}" type="presParOf" srcId="{E7A68878-40EA-4EF3-9950-1BC988248970}" destId="{90B719CB-1C32-45E6-AFD6-D9A61A66D981}" srcOrd="3" destOrd="0" presId="urn:microsoft.com/office/officeart/2005/8/layout/orgChart1"/>
    <dgm:cxn modelId="{7BE73270-6EA3-4809-A8DE-5607C8FAAFA8}" type="presParOf" srcId="{90B719CB-1C32-45E6-AFD6-D9A61A66D981}" destId="{EC76D72A-C9FA-4347-9A16-574D3D057A7B}" srcOrd="0" destOrd="0" presId="urn:microsoft.com/office/officeart/2005/8/layout/orgChart1"/>
    <dgm:cxn modelId="{6D92CB12-A150-4EFA-B4F2-ADD8325F8511}" type="presParOf" srcId="{EC76D72A-C9FA-4347-9A16-574D3D057A7B}" destId="{6D67069E-92E7-4A27-9BD8-C900DE054CD0}" srcOrd="0" destOrd="0" presId="urn:microsoft.com/office/officeart/2005/8/layout/orgChart1"/>
    <dgm:cxn modelId="{A2B08FA7-B505-44D7-8470-9299F7F1D2CC}" type="presParOf" srcId="{EC76D72A-C9FA-4347-9A16-574D3D057A7B}" destId="{C5AA3856-DEF3-43F5-8E45-07FC96653066}" srcOrd="1" destOrd="0" presId="urn:microsoft.com/office/officeart/2005/8/layout/orgChart1"/>
    <dgm:cxn modelId="{852B8BFD-F7EF-4D73-9CC8-23F47570A79C}" type="presParOf" srcId="{90B719CB-1C32-45E6-AFD6-D9A61A66D981}" destId="{71B08BDA-D656-4802-AC37-9B650E38D00E}" srcOrd="1" destOrd="0" presId="urn:microsoft.com/office/officeart/2005/8/layout/orgChart1"/>
    <dgm:cxn modelId="{9C0DEBF8-393A-4AFE-8457-85A203077907}" type="presParOf" srcId="{90B719CB-1C32-45E6-AFD6-D9A61A66D981}" destId="{42736DE3-726D-416C-A385-02C539B8DAC0}" srcOrd="2" destOrd="0" presId="urn:microsoft.com/office/officeart/2005/8/layout/orgChart1"/>
    <dgm:cxn modelId="{702B7311-3351-4995-A8C7-322256F9E6F6}" type="presParOf" srcId="{42736DE3-726D-416C-A385-02C539B8DAC0}" destId="{4F576925-E31D-466F-AAA3-D636A9666493}" srcOrd="0" destOrd="0" presId="urn:microsoft.com/office/officeart/2005/8/layout/orgChart1"/>
    <dgm:cxn modelId="{D110EE2B-8A47-49B9-8709-3FB7C5C1BF2A}" type="presParOf" srcId="{42736DE3-726D-416C-A385-02C539B8DAC0}" destId="{469F76F2-60B6-49DD-9D5F-06A90B27A300}" srcOrd="1" destOrd="0" presId="urn:microsoft.com/office/officeart/2005/8/layout/orgChart1"/>
    <dgm:cxn modelId="{A887B66B-B277-4898-AB88-AEED8DCE9DF0}" type="presParOf" srcId="{469F76F2-60B6-49DD-9D5F-06A90B27A300}" destId="{5A207519-19DE-4A70-91A3-63B2D4182975}" srcOrd="0" destOrd="0" presId="urn:microsoft.com/office/officeart/2005/8/layout/orgChart1"/>
    <dgm:cxn modelId="{80C5C1C6-E7D7-4E61-991F-7C500F31A691}" type="presParOf" srcId="{5A207519-19DE-4A70-91A3-63B2D4182975}" destId="{4B8807B0-161D-4C00-AE96-1F7CA3C0B9D8}" srcOrd="0" destOrd="0" presId="urn:microsoft.com/office/officeart/2005/8/layout/orgChart1"/>
    <dgm:cxn modelId="{60B78603-6542-45AE-8B45-AA4913A0AF93}" type="presParOf" srcId="{5A207519-19DE-4A70-91A3-63B2D4182975}" destId="{DF875E82-14C5-4813-A9B7-282C9B57B46B}" srcOrd="1" destOrd="0" presId="urn:microsoft.com/office/officeart/2005/8/layout/orgChart1"/>
    <dgm:cxn modelId="{E83CFAAB-4A72-4A56-9061-B6E30302A4D5}" type="presParOf" srcId="{469F76F2-60B6-49DD-9D5F-06A90B27A300}" destId="{81024347-BBC3-4FB8-A358-CD4D1DB7D6CA}" srcOrd="1" destOrd="0" presId="urn:microsoft.com/office/officeart/2005/8/layout/orgChart1"/>
    <dgm:cxn modelId="{54EDFB6D-4131-42A0-99F1-E340C5ED4144}" type="presParOf" srcId="{469F76F2-60B6-49DD-9D5F-06A90B27A300}" destId="{77270BB1-B041-44F6-9774-F42EC54F64E3}" srcOrd="2" destOrd="0" presId="urn:microsoft.com/office/officeart/2005/8/layout/orgChart1"/>
    <dgm:cxn modelId="{286C71AE-9277-41BD-BE3D-ECBC7BF016DC}" type="presParOf" srcId="{42736DE3-726D-416C-A385-02C539B8DAC0}" destId="{D286436B-5CAC-48EB-8675-C53BCFFCF422}" srcOrd="2" destOrd="0" presId="urn:microsoft.com/office/officeart/2005/8/layout/orgChart1"/>
    <dgm:cxn modelId="{6F4981F7-F5BB-4965-A662-EC7A0F2E6C7D}" type="presParOf" srcId="{42736DE3-726D-416C-A385-02C539B8DAC0}" destId="{70134852-3C9F-4E86-AA5B-CA3E07FC1CFD}" srcOrd="3" destOrd="0" presId="urn:microsoft.com/office/officeart/2005/8/layout/orgChart1"/>
    <dgm:cxn modelId="{E2E8D811-C455-4612-9869-25C25E775ED8}" type="presParOf" srcId="{70134852-3C9F-4E86-AA5B-CA3E07FC1CFD}" destId="{26DED1CA-5A60-4F52-848D-2AAE23C88AD9}" srcOrd="0" destOrd="0" presId="urn:microsoft.com/office/officeart/2005/8/layout/orgChart1"/>
    <dgm:cxn modelId="{60894C22-A29D-4E34-9E41-4980136EA3AB}" type="presParOf" srcId="{26DED1CA-5A60-4F52-848D-2AAE23C88AD9}" destId="{71D1A987-64A1-4CD6-8DD2-65AA282307CC}" srcOrd="0" destOrd="0" presId="urn:microsoft.com/office/officeart/2005/8/layout/orgChart1"/>
    <dgm:cxn modelId="{9C321B57-68D3-4F55-BB51-C55722DDB9FE}" type="presParOf" srcId="{26DED1CA-5A60-4F52-848D-2AAE23C88AD9}" destId="{D4BEBF23-4310-471F-8570-A6D3EA6D050E}" srcOrd="1" destOrd="0" presId="urn:microsoft.com/office/officeart/2005/8/layout/orgChart1"/>
    <dgm:cxn modelId="{1D07DB85-7202-4A37-9F85-F45DEDF95E5E}" type="presParOf" srcId="{70134852-3C9F-4E86-AA5B-CA3E07FC1CFD}" destId="{738ED618-A337-4A67-B4B9-6DB22D3EF95D}" srcOrd="1" destOrd="0" presId="urn:microsoft.com/office/officeart/2005/8/layout/orgChart1"/>
    <dgm:cxn modelId="{B7847178-464A-4EFA-A029-2B78656AFF7A}" type="presParOf" srcId="{70134852-3C9F-4E86-AA5B-CA3E07FC1CFD}" destId="{AA177888-9402-4463-99B8-B7C14D3F5DAD}" srcOrd="2" destOrd="0" presId="urn:microsoft.com/office/officeart/2005/8/layout/orgChart1"/>
    <dgm:cxn modelId="{0D88B9CE-788D-4886-A1DF-61D5033557EC}" type="presParOf" srcId="{42736DE3-726D-416C-A385-02C539B8DAC0}" destId="{B94ECA1E-68C5-4D42-9916-908996855CE7}" srcOrd="4" destOrd="0" presId="urn:microsoft.com/office/officeart/2005/8/layout/orgChart1"/>
    <dgm:cxn modelId="{A0265009-C561-48F9-BAB3-266153D7ECB7}" type="presParOf" srcId="{42736DE3-726D-416C-A385-02C539B8DAC0}" destId="{15E337D9-6FC2-4876-940B-985C43067DA2}" srcOrd="5" destOrd="0" presId="urn:microsoft.com/office/officeart/2005/8/layout/orgChart1"/>
    <dgm:cxn modelId="{89183909-18F7-44C3-AB36-CDCA176D0798}" type="presParOf" srcId="{15E337D9-6FC2-4876-940B-985C43067DA2}" destId="{819C2ED3-740E-4C2B-A11D-83BED60035B0}" srcOrd="0" destOrd="0" presId="urn:microsoft.com/office/officeart/2005/8/layout/orgChart1"/>
    <dgm:cxn modelId="{C1E0874C-58B5-4D26-98B8-44E599FBC55B}" type="presParOf" srcId="{819C2ED3-740E-4C2B-A11D-83BED60035B0}" destId="{516A504D-3658-4760-A81B-72D88AD789C5}" srcOrd="0" destOrd="0" presId="urn:microsoft.com/office/officeart/2005/8/layout/orgChart1"/>
    <dgm:cxn modelId="{AFF08D02-15DE-449A-AA2C-60A56DC622F7}" type="presParOf" srcId="{819C2ED3-740E-4C2B-A11D-83BED60035B0}" destId="{B19C1635-7562-432C-A439-5092D598EDD2}" srcOrd="1" destOrd="0" presId="urn:microsoft.com/office/officeart/2005/8/layout/orgChart1"/>
    <dgm:cxn modelId="{0BD5E8F3-5641-46DF-8BD9-C20ABDBAC060}" type="presParOf" srcId="{15E337D9-6FC2-4876-940B-985C43067DA2}" destId="{0070D60E-9972-48F8-B915-9BB6F36C93B5}" srcOrd="1" destOrd="0" presId="urn:microsoft.com/office/officeart/2005/8/layout/orgChart1"/>
    <dgm:cxn modelId="{5A11F200-E3DA-4DE0-9D58-374391005D51}" type="presParOf" srcId="{15E337D9-6FC2-4876-940B-985C43067DA2}" destId="{86351A31-B8C9-4CEB-8908-FE908514DCBC}" srcOrd="2" destOrd="0" presId="urn:microsoft.com/office/officeart/2005/8/layout/orgChart1"/>
    <dgm:cxn modelId="{454016FB-2CD8-496B-9D9F-33EADB9A7065}" type="presParOf" srcId="{42736DE3-726D-416C-A385-02C539B8DAC0}" destId="{B948B24A-4FEB-4735-B139-B215993B2978}" srcOrd="6" destOrd="0" presId="urn:microsoft.com/office/officeart/2005/8/layout/orgChart1"/>
    <dgm:cxn modelId="{38B7C6D4-078C-4E0C-A735-513322A9482D}" type="presParOf" srcId="{42736DE3-726D-416C-A385-02C539B8DAC0}" destId="{897A69E7-E2A2-4D1D-A4F9-C12DA981112A}" srcOrd="7" destOrd="0" presId="urn:microsoft.com/office/officeart/2005/8/layout/orgChart1"/>
    <dgm:cxn modelId="{600C4D71-3687-488A-BE4D-7B8E7789035B}" type="presParOf" srcId="{897A69E7-E2A2-4D1D-A4F9-C12DA981112A}" destId="{DD37A6C1-20AC-49A8-B0B2-7AD421B37209}" srcOrd="0" destOrd="0" presId="urn:microsoft.com/office/officeart/2005/8/layout/orgChart1"/>
    <dgm:cxn modelId="{60EA33A6-380C-4EFE-BEF3-4B851E329C19}" type="presParOf" srcId="{DD37A6C1-20AC-49A8-B0B2-7AD421B37209}" destId="{6A38596D-A091-4C25-8ACC-44C54D867BBF}" srcOrd="0" destOrd="0" presId="urn:microsoft.com/office/officeart/2005/8/layout/orgChart1"/>
    <dgm:cxn modelId="{C2A84668-1CCF-4D6D-BAD5-1BCDC36DE9B0}" type="presParOf" srcId="{DD37A6C1-20AC-49A8-B0B2-7AD421B37209}" destId="{780DD75C-B8EF-4EA0-851D-8E10ABDF68EE}" srcOrd="1" destOrd="0" presId="urn:microsoft.com/office/officeart/2005/8/layout/orgChart1"/>
    <dgm:cxn modelId="{16569AB1-C363-46B8-90E3-733AA348D103}" type="presParOf" srcId="{897A69E7-E2A2-4D1D-A4F9-C12DA981112A}" destId="{8BFC4BA9-DC84-41EA-9B70-3F56BB543F56}" srcOrd="1" destOrd="0" presId="urn:microsoft.com/office/officeart/2005/8/layout/orgChart1"/>
    <dgm:cxn modelId="{8867D968-33D7-4D03-9418-B7769E5E67F4}" type="presParOf" srcId="{897A69E7-E2A2-4D1D-A4F9-C12DA981112A}" destId="{AC9FFE66-2CCF-49C1-B806-5EF7BEDF3CA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8B24A-4FEB-4735-B139-B215993B2978}">
      <dsp:nvSpPr>
        <dsp:cNvPr id="0" name=""/>
        <dsp:cNvSpPr/>
      </dsp:nvSpPr>
      <dsp:spPr>
        <a:xfrm>
          <a:off x="5061764" y="2037159"/>
          <a:ext cx="150673" cy="1678933"/>
        </a:xfrm>
        <a:custGeom>
          <a:avLst/>
          <a:gdLst/>
          <a:ahLst/>
          <a:cxnLst/>
          <a:rect l="0" t="0" r="0" b="0"/>
          <a:pathLst>
            <a:path>
              <a:moveTo>
                <a:pt x="0" y="0"/>
              </a:moveTo>
              <a:lnTo>
                <a:pt x="0" y="1678933"/>
              </a:lnTo>
              <a:lnTo>
                <a:pt x="150673" y="167893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4ECA1E-68C5-4D42-9916-908996855CE7}">
      <dsp:nvSpPr>
        <dsp:cNvPr id="0" name=""/>
        <dsp:cNvSpPr/>
      </dsp:nvSpPr>
      <dsp:spPr>
        <a:xfrm>
          <a:off x="4911091" y="2037159"/>
          <a:ext cx="150673" cy="1678933"/>
        </a:xfrm>
        <a:custGeom>
          <a:avLst/>
          <a:gdLst/>
          <a:ahLst/>
          <a:cxnLst/>
          <a:rect l="0" t="0" r="0" b="0"/>
          <a:pathLst>
            <a:path>
              <a:moveTo>
                <a:pt x="150673" y="0"/>
              </a:moveTo>
              <a:lnTo>
                <a:pt x="150673" y="1678933"/>
              </a:lnTo>
              <a:lnTo>
                <a:pt x="0" y="167893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86436B-5CAC-48EB-8675-C53BCFFCF422}">
      <dsp:nvSpPr>
        <dsp:cNvPr id="0" name=""/>
        <dsp:cNvSpPr/>
      </dsp:nvSpPr>
      <dsp:spPr>
        <a:xfrm>
          <a:off x="5061764" y="2037159"/>
          <a:ext cx="150673" cy="660093"/>
        </a:xfrm>
        <a:custGeom>
          <a:avLst/>
          <a:gdLst/>
          <a:ahLst/>
          <a:cxnLst/>
          <a:rect l="0" t="0" r="0" b="0"/>
          <a:pathLst>
            <a:path>
              <a:moveTo>
                <a:pt x="0" y="0"/>
              </a:moveTo>
              <a:lnTo>
                <a:pt x="0" y="660093"/>
              </a:lnTo>
              <a:lnTo>
                <a:pt x="150673" y="6600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576925-E31D-466F-AAA3-D636A9666493}">
      <dsp:nvSpPr>
        <dsp:cNvPr id="0" name=""/>
        <dsp:cNvSpPr/>
      </dsp:nvSpPr>
      <dsp:spPr>
        <a:xfrm>
          <a:off x="4911091" y="2037159"/>
          <a:ext cx="150673" cy="660093"/>
        </a:xfrm>
        <a:custGeom>
          <a:avLst/>
          <a:gdLst/>
          <a:ahLst/>
          <a:cxnLst/>
          <a:rect l="0" t="0" r="0" b="0"/>
          <a:pathLst>
            <a:path>
              <a:moveTo>
                <a:pt x="150673" y="0"/>
              </a:moveTo>
              <a:lnTo>
                <a:pt x="150673" y="660093"/>
              </a:lnTo>
              <a:lnTo>
                <a:pt x="0" y="6600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302C51-DD07-493D-9D9A-9F44D1561327}">
      <dsp:nvSpPr>
        <dsp:cNvPr id="0" name=""/>
        <dsp:cNvSpPr/>
      </dsp:nvSpPr>
      <dsp:spPr>
        <a:xfrm>
          <a:off x="3325432" y="1018319"/>
          <a:ext cx="1018839" cy="660093"/>
        </a:xfrm>
        <a:custGeom>
          <a:avLst/>
          <a:gdLst/>
          <a:ahLst/>
          <a:cxnLst/>
          <a:rect l="0" t="0" r="0" b="0"/>
          <a:pathLst>
            <a:path>
              <a:moveTo>
                <a:pt x="0" y="0"/>
              </a:moveTo>
              <a:lnTo>
                <a:pt x="0" y="660093"/>
              </a:lnTo>
              <a:lnTo>
                <a:pt x="1018839" y="6600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9BEC7B-1EAB-4BD4-B288-ACFA9EEC5D6B}">
      <dsp:nvSpPr>
        <dsp:cNvPr id="0" name=""/>
        <dsp:cNvSpPr/>
      </dsp:nvSpPr>
      <dsp:spPr>
        <a:xfrm>
          <a:off x="1589099" y="2037159"/>
          <a:ext cx="150673" cy="1678933"/>
        </a:xfrm>
        <a:custGeom>
          <a:avLst/>
          <a:gdLst/>
          <a:ahLst/>
          <a:cxnLst/>
          <a:rect l="0" t="0" r="0" b="0"/>
          <a:pathLst>
            <a:path>
              <a:moveTo>
                <a:pt x="0" y="0"/>
              </a:moveTo>
              <a:lnTo>
                <a:pt x="0" y="1678933"/>
              </a:lnTo>
              <a:lnTo>
                <a:pt x="150673" y="167893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47DD9E-0AA9-498E-9CE0-C10685CB8D97}">
      <dsp:nvSpPr>
        <dsp:cNvPr id="0" name=""/>
        <dsp:cNvSpPr/>
      </dsp:nvSpPr>
      <dsp:spPr>
        <a:xfrm>
          <a:off x="1438425" y="2037159"/>
          <a:ext cx="150673" cy="1678933"/>
        </a:xfrm>
        <a:custGeom>
          <a:avLst/>
          <a:gdLst/>
          <a:ahLst/>
          <a:cxnLst/>
          <a:rect l="0" t="0" r="0" b="0"/>
          <a:pathLst>
            <a:path>
              <a:moveTo>
                <a:pt x="150673" y="0"/>
              </a:moveTo>
              <a:lnTo>
                <a:pt x="150673" y="1678933"/>
              </a:lnTo>
              <a:lnTo>
                <a:pt x="0" y="167893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C87D73-79D5-408D-882E-749242F06644}">
      <dsp:nvSpPr>
        <dsp:cNvPr id="0" name=""/>
        <dsp:cNvSpPr/>
      </dsp:nvSpPr>
      <dsp:spPr>
        <a:xfrm>
          <a:off x="1589099" y="2037159"/>
          <a:ext cx="150673" cy="660093"/>
        </a:xfrm>
        <a:custGeom>
          <a:avLst/>
          <a:gdLst/>
          <a:ahLst/>
          <a:cxnLst/>
          <a:rect l="0" t="0" r="0" b="0"/>
          <a:pathLst>
            <a:path>
              <a:moveTo>
                <a:pt x="0" y="0"/>
              </a:moveTo>
              <a:lnTo>
                <a:pt x="0" y="660093"/>
              </a:lnTo>
              <a:lnTo>
                <a:pt x="150673" y="6600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61FC26-CB4C-4959-AC2D-F0AB7863CCD4}">
      <dsp:nvSpPr>
        <dsp:cNvPr id="0" name=""/>
        <dsp:cNvSpPr/>
      </dsp:nvSpPr>
      <dsp:spPr>
        <a:xfrm>
          <a:off x="1438425" y="2037159"/>
          <a:ext cx="150673" cy="660093"/>
        </a:xfrm>
        <a:custGeom>
          <a:avLst/>
          <a:gdLst/>
          <a:ahLst/>
          <a:cxnLst/>
          <a:rect l="0" t="0" r="0" b="0"/>
          <a:pathLst>
            <a:path>
              <a:moveTo>
                <a:pt x="150673" y="0"/>
              </a:moveTo>
              <a:lnTo>
                <a:pt x="150673" y="660093"/>
              </a:lnTo>
              <a:lnTo>
                <a:pt x="0" y="6600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C020DF-D471-4257-B64F-7DE225FBE520}">
      <dsp:nvSpPr>
        <dsp:cNvPr id="0" name=""/>
        <dsp:cNvSpPr/>
      </dsp:nvSpPr>
      <dsp:spPr>
        <a:xfrm>
          <a:off x="2306592" y="1018319"/>
          <a:ext cx="1018839" cy="660093"/>
        </a:xfrm>
        <a:custGeom>
          <a:avLst/>
          <a:gdLst/>
          <a:ahLst/>
          <a:cxnLst/>
          <a:rect l="0" t="0" r="0" b="0"/>
          <a:pathLst>
            <a:path>
              <a:moveTo>
                <a:pt x="1018839" y="0"/>
              </a:moveTo>
              <a:lnTo>
                <a:pt x="1018839" y="660093"/>
              </a:lnTo>
              <a:lnTo>
                <a:pt x="0" y="6600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41136B-EB40-45DF-9AE4-BA7ADD086B1A}">
      <dsp:nvSpPr>
        <dsp:cNvPr id="0" name=""/>
        <dsp:cNvSpPr/>
      </dsp:nvSpPr>
      <dsp:spPr>
        <a:xfrm>
          <a:off x="2607939" y="300826"/>
          <a:ext cx="1434985" cy="7174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Team Captain</a:t>
          </a:r>
        </a:p>
      </dsp:txBody>
      <dsp:txXfrm>
        <a:off x="2607939" y="300826"/>
        <a:ext cx="1434985" cy="717492"/>
      </dsp:txXfrm>
    </dsp:sp>
    <dsp:sp modelId="{110A82D8-BD18-43AA-AD83-F23C71B3CB7C}">
      <dsp:nvSpPr>
        <dsp:cNvPr id="0" name=""/>
        <dsp:cNvSpPr/>
      </dsp:nvSpPr>
      <dsp:spPr>
        <a:xfrm>
          <a:off x="871606" y="1319666"/>
          <a:ext cx="1434985" cy="7174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Team Leads</a:t>
          </a:r>
        </a:p>
      </dsp:txBody>
      <dsp:txXfrm>
        <a:off x="871606" y="1319666"/>
        <a:ext cx="1434985" cy="717492"/>
      </dsp:txXfrm>
    </dsp:sp>
    <dsp:sp modelId="{85A0FA39-4646-4E9F-B67C-608C2E8E6AA4}">
      <dsp:nvSpPr>
        <dsp:cNvPr id="0" name=""/>
        <dsp:cNvSpPr/>
      </dsp:nvSpPr>
      <dsp:spPr>
        <a:xfrm>
          <a:off x="3440" y="2338505"/>
          <a:ext cx="1434985" cy="7174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Battery</a:t>
          </a:r>
        </a:p>
      </dsp:txBody>
      <dsp:txXfrm>
        <a:off x="3440" y="2338505"/>
        <a:ext cx="1434985" cy="717492"/>
      </dsp:txXfrm>
    </dsp:sp>
    <dsp:sp modelId="{B0834AA0-E740-4C8F-ADD0-215B8F845D44}">
      <dsp:nvSpPr>
        <dsp:cNvPr id="0" name=""/>
        <dsp:cNvSpPr/>
      </dsp:nvSpPr>
      <dsp:spPr>
        <a:xfrm>
          <a:off x="1739772" y="2338505"/>
          <a:ext cx="1434985" cy="7174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Mechanical</a:t>
          </a:r>
        </a:p>
      </dsp:txBody>
      <dsp:txXfrm>
        <a:off x="1739772" y="2338505"/>
        <a:ext cx="1434985" cy="717492"/>
      </dsp:txXfrm>
    </dsp:sp>
    <dsp:sp modelId="{D86BD0AE-7ADD-4843-BD35-712C56592732}">
      <dsp:nvSpPr>
        <dsp:cNvPr id="0" name=""/>
        <dsp:cNvSpPr/>
      </dsp:nvSpPr>
      <dsp:spPr>
        <a:xfrm>
          <a:off x="3440" y="3357345"/>
          <a:ext cx="1434985" cy="7174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Chemical</a:t>
          </a:r>
        </a:p>
      </dsp:txBody>
      <dsp:txXfrm>
        <a:off x="3440" y="3357345"/>
        <a:ext cx="1434985" cy="717492"/>
      </dsp:txXfrm>
    </dsp:sp>
    <dsp:sp modelId="{1CB4C5EE-4825-4536-A7AD-33F00AD4B2FF}">
      <dsp:nvSpPr>
        <dsp:cNvPr id="0" name=""/>
        <dsp:cNvSpPr/>
      </dsp:nvSpPr>
      <dsp:spPr>
        <a:xfrm>
          <a:off x="1739772" y="3357345"/>
          <a:ext cx="1434985" cy="7174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Electrical</a:t>
          </a:r>
        </a:p>
      </dsp:txBody>
      <dsp:txXfrm>
        <a:off x="1739772" y="3357345"/>
        <a:ext cx="1434985" cy="717492"/>
      </dsp:txXfrm>
    </dsp:sp>
    <dsp:sp modelId="{6D67069E-92E7-4A27-9BD8-C900DE054CD0}">
      <dsp:nvSpPr>
        <dsp:cNvPr id="0" name=""/>
        <dsp:cNvSpPr/>
      </dsp:nvSpPr>
      <dsp:spPr>
        <a:xfrm>
          <a:off x="4344271" y="1319666"/>
          <a:ext cx="1434985" cy="7174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Admin Leads</a:t>
          </a:r>
        </a:p>
      </dsp:txBody>
      <dsp:txXfrm>
        <a:off x="4344271" y="1319666"/>
        <a:ext cx="1434985" cy="717492"/>
      </dsp:txXfrm>
    </dsp:sp>
    <dsp:sp modelId="{4B8807B0-161D-4C00-AE96-1F7CA3C0B9D8}">
      <dsp:nvSpPr>
        <dsp:cNvPr id="0" name=""/>
        <dsp:cNvSpPr/>
      </dsp:nvSpPr>
      <dsp:spPr>
        <a:xfrm>
          <a:off x="3476105" y="2338505"/>
          <a:ext cx="1434985" cy="7174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Finance</a:t>
          </a:r>
        </a:p>
      </dsp:txBody>
      <dsp:txXfrm>
        <a:off x="3476105" y="2338505"/>
        <a:ext cx="1434985" cy="717492"/>
      </dsp:txXfrm>
    </dsp:sp>
    <dsp:sp modelId="{71D1A987-64A1-4CD6-8DD2-65AA282307CC}">
      <dsp:nvSpPr>
        <dsp:cNvPr id="0" name=""/>
        <dsp:cNvSpPr/>
      </dsp:nvSpPr>
      <dsp:spPr>
        <a:xfrm>
          <a:off x="5212438" y="2338505"/>
          <a:ext cx="1434985" cy="7174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Logistics</a:t>
          </a:r>
        </a:p>
      </dsp:txBody>
      <dsp:txXfrm>
        <a:off x="5212438" y="2338505"/>
        <a:ext cx="1434985" cy="717492"/>
      </dsp:txXfrm>
    </dsp:sp>
    <dsp:sp modelId="{516A504D-3658-4760-A81B-72D88AD789C5}">
      <dsp:nvSpPr>
        <dsp:cNvPr id="0" name=""/>
        <dsp:cNvSpPr/>
      </dsp:nvSpPr>
      <dsp:spPr>
        <a:xfrm>
          <a:off x="3476105" y="3357345"/>
          <a:ext cx="1434985" cy="7174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Communications</a:t>
          </a:r>
        </a:p>
      </dsp:txBody>
      <dsp:txXfrm>
        <a:off x="3476105" y="3357345"/>
        <a:ext cx="1434985" cy="717492"/>
      </dsp:txXfrm>
    </dsp:sp>
    <dsp:sp modelId="{6A38596D-A091-4C25-8ACC-44C54D867BBF}">
      <dsp:nvSpPr>
        <dsp:cNvPr id="0" name=""/>
        <dsp:cNvSpPr/>
      </dsp:nvSpPr>
      <dsp:spPr>
        <a:xfrm>
          <a:off x="5212438" y="3357345"/>
          <a:ext cx="1434985" cy="7174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Sponsorship</a:t>
          </a:r>
        </a:p>
      </dsp:txBody>
      <dsp:txXfrm>
        <a:off x="5212438" y="3357345"/>
        <a:ext cx="1434985" cy="71749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29FA99C0-3C91-4196-BF95-7B2A8EBEE021}" type="datetime1">
              <a:rPr lang="en-US" altLang="en-US"/>
              <a:pPr>
                <a:defRPr/>
              </a:pPr>
              <a:t>9/9/2016</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625DFA2-5B40-44F3-B2B0-8092144A9082}" type="slidenum">
              <a:rPr lang="en-US" altLang="en-US"/>
              <a:pPr>
                <a:defRPr/>
              </a:pPr>
              <a:t>‹#›</a:t>
            </a:fld>
            <a:endParaRPr lang="en-US" altLang="en-US"/>
          </a:p>
        </p:txBody>
      </p:sp>
    </p:spTree>
    <p:extLst>
      <p:ext uri="{BB962C8B-B14F-4D97-AF65-F5344CB8AC3E}">
        <p14:creationId xmlns:p14="http://schemas.microsoft.com/office/powerpoint/2010/main" val="234614857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 dirty="0"/>
              <a:t>Welcome everyone to the first info session for UBC Chem-E-Car. We are glad to have you all here today and thank you for taking time out of your schedules to come here. I will go over the projects that we do, what our expectations and requirements are of you, what you can expect to gain from us, and finally; what your potential role can be should you decide to join us.</a:t>
            </a:r>
          </a:p>
          <a:p>
            <a:endParaRPr lang="en-CA" dirty="0"/>
          </a:p>
        </p:txBody>
      </p:sp>
      <p:sp>
        <p:nvSpPr>
          <p:cNvPr id="4" name="Slide Number Placeholder 3"/>
          <p:cNvSpPr>
            <a:spLocks noGrp="1"/>
          </p:cNvSpPr>
          <p:nvPr>
            <p:ph type="sldNum" sz="quarter" idx="10"/>
          </p:nvPr>
        </p:nvSpPr>
        <p:spPr/>
        <p:txBody>
          <a:bodyPr/>
          <a:lstStyle/>
          <a:p>
            <a:pPr>
              <a:defRPr/>
            </a:pPr>
            <a:fld id="{F625DFA2-5B40-44F3-B2B0-8092144A9082}" type="slidenum">
              <a:rPr lang="en-US" altLang="en-US" smtClean="0"/>
              <a:pPr>
                <a:defRPr/>
              </a:pPr>
              <a:t>1</a:t>
            </a:fld>
            <a:endParaRPr lang="en-US" altLang="en-US"/>
          </a:p>
        </p:txBody>
      </p:sp>
    </p:spTree>
    <p:extLst>
      <p:ext uri="{BB962C8B-B14F-4D97-AF65-F5344CB8AC3E}">
        <p14:creationId xmlns:p14="http://schemas.microsoft.com/office/powerpoint/2010/main" val="2138449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S PGothic" panose="020B0600070205080204" pitchFamily="34" charset="-128"/>
                <a:cs typeface="ＭＳ Ｐゴシック"/>
              </a:rPr>
              <a:t>First, I will go over a quick introduction of the team. We are one of the relatively newer design teams founded in 2008 and, are still in the progress of growing and developing our organization structure. Our home department is CHBE however, we draw from expertise from all fields and require all kinds of different skill sets for our projects. The projects themselves are divided into three groups: </a:t>
            </a:r>
            <a:r>
              <a:rPr lang="en-CA" sz="1200" b="0" i="0" u="none" strike="noStrike" kern="1200" dirty="0" err="1">
                <a:solidFill>
                  <a:schemeClr val="tx1"/>
                </a:solidFill>
                <a:effectLst/>
                <a:latin typeface="+mn-lt"/>
                <a:ea typeface="MS PGothic" panose="020B0600070205080204" pitchFamily="34" charset="-128"/>
                <a:cs typeface="ＭＳ Ｐゴシック"/>
              </a:rPr>
              <a:t>Chem</a:t>
            </a:r>
            <a:r>
              <a:rPr lang="en-CA" sz="1200" b="0" i="0" u="none" strike="noStrike" kern="1200" dirty="0">
                <a:solidFill>
                  <a:schemeClr val="tx1"/>
                </a:solidFill>
                <a:effectLst/>
                <a:latin typeface="+mn-lt"/>
                <a:ea typeface="MS PGothic" panose="020B0600070205080204" pitchFamily="34" charset="-128"/>
                <a:cs typeface="ＭＳ Ｐゴシック"/>
              </a:rPr>
              <a:t>-E-Car, which is a chemical powered model car. The Zinc-Nickel Flow Cell which, is a rechargeable battery system meant for integration with a solar micro-grid. And an engineering app development competition that we are engaging in this year for the first time ever. In addition to this we are also very active in public outreach and participate in numerous events to educate the public about alternative energy systems. Finally, we have a diverse team hailing from many different backgrounds giving us expertise in multiple fields</a:t>
            </a:r>
            <a:endParaRPr lang="en-CA" b="0" dirty="0">
              <a:effectLst/>
            </a:endParaRPr>
          </a:p>
          <a:p>
            <a:br>
              <a:rPr lang="en-CA" dirty="0"/>
            </a:br>
            <a:endParaRPr lang="en-CA" dirty="0"/>
          </a:p>
        </p:txBody>
      </p:sp>
      <p:sp>
        <p:nvSpPr>
          <p:cNvPr id="4" name="Slide Number Placeholder 3"/>
          <p:cNvSpPr>
            <a:spLocks noGrp="1"/>
          </p:cNvSpPr>
          <p:nvPr>
            <p:ph type="sldNum" sz="quarter" idx="10"/>
          </p:nvPr>
        </p:nvSpPr>
        <p:spPr/>
        <p:txBody>
          <a:bodyPr/>
          <a:lstStyle/>
          <a:p>
            <a:pPr>
              <a:defRPr/>
            </a:pPr>
            <a:fld id="{F625DFA2-5B40-44F3-B2B0-8092144A9082}" type="slidenum">
              <a:rPr lang="en-US" altLang="en-US" smtClean="0"/>
              <a:pPr>
                <a:defRPr/>
              </a:pPr>
              <a:t>2</a:t>
            </a:fld>
            <a:endParaRPr lang="en-US" altLang="en-US"/>
          </a:p>
        </p:txBody>
      </p:sp>
    </p:spTree>
    <p:extLst>
      <p:ext uri="{BB962C8B-B14F-4D97-AF65-F5344CB8AC3E}">
        <p14:creationId xmlns:p14="http://schemas.microsoft.com/office/powerpoint/2010/main" val="1127899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F625DFA2-5B40-44F3-B2B0-8092144A9082}" type="slidenum">
              <a:rPr lang="en-US" altLang="en-US" smtClean="0"/>
              <a:pPr>
                <a:defRPr/>
              </a:pPr>
              <a:t>4</a:t>
            </a:fld>
            <a:endParaRPr lang="en-US" altLang="en-US"/>
          </a:p>
        </p:txBody>
      </p:sp>
    </p:spTree>
    <p:extLst>
      <p:ext uri="{BB962C8B-B14F-4D97-AF65-F5344CB8AC3E}">
        <p14:creationId xmlns:p14="http://schemas.microsoft.com/office/powerpoint/2010/main" val="2817484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F625DFA2-5B40-44F3-B2B0-8092144A9082}" type="slidenum">
              <a:rPr lang="en-US" altLang="en-US" smtClean="0"/>
              <a:pPr>
                <a:defRPr/>
              </a:pPr>
              <a:t>5</a:t>
            </a:fld>
            <a:endParaRPr lang="en-US" altLang="en-US"/>
          </a:p>
        </p:txBody>
      </p:sp>
    </p:spTree>
    <p:extLst>
      <p:ext uri="{BB962C8B-B14F-4D97-AF65-F5344CB8AC3E}">
        <p14:creationId xmlns:p14="http://schemas.microsoft.com/office/powerpoint/2010/main" val="354446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F625DFA2-5B40-44F3-B2B0-8092144A9082}" type="slidenum">
              <a:rPr lang="en-US" altLang="en-US" smtClean="0"/>
              <a:pPr>
                <a:defRPr/>
              </a:pPr>
              <a:t>16</a:t>
            </a:fld>
            <a:endParaRPr lang="en-US" altLang="en-US"/>
          </a:p>
        </p:txBody>
      </p:sp>
    </p:spTree>
    <p:extLst>
      <p:ext uri="{BB962C8B-B14F-4D97-AF65-F5344CB8AC3E}">
        <p14:creationId xmlns:p14="http://schemas.microsoft.com/office/powerpoint/2010/main" val="603587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1">
    <p:spTree>
      <p:nvGrpSpPr>
        <p:cNvPr id="1" name=""/>
        <p:cNvGrpSpPr/>
        <p:nvPr/>
      </p:nvGrpSpPr>
      <p:grpSpPr>
        <a:xfrm>
          <a:off x="0" y="0"/>
          <a:ext cx="0" cy="0"/>
          <a:chOff x="0" y="0"/>
          <a:chExt cx="0" cy="0"/>
        </a:xfrm>
      </p:grpSpPr>
      <p:pic>
        <p:nvPicPr>
          <p:cNvPr id="5" name="Picture 1" descr="main-mall.fix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Rectangle 9"/>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1"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8"/>
          <p:cNvSpPr>
            <a:spLocks noGrp="1"/>
          </p:cNvSpPr>
          <p:nvPr>
            <p:ph type="body" sz="quarter" idx="11"/>
          </p:nvPr>
        </p:nvSpPr>
        <p:spPr>
          <a:xfrm>
            <a:off x="365587" y="1332646"/>
            <a:ext cx="5430376" cy="1671152"/>
          </a:xfrm>
          <a:prstGeom prst="rect">
            <a:avLst/>
          </a:prstGeom>
        </p:spPr>
        <p:txBody>
          <a:bodyPr vert="horz" lIns="0" tIns="0" rIns="0" bIns="0" anchor="t" anchorCtr="0"/>
          <a:lstStyle>
            <a:lvl1pPr marL="0" indent="0">
              <a:lnSpc>
                <a:spcPts val="3800"/>
              </a:lnSpc>
              <a:spcBef>
                <a:spcPts val="0"/>
              </a:spcBef>
              <a:buNone/>
              <a:defRPr sz="3400" b="1" i="0" kern="0" cap="all" spc="30" baseline="0">
                <a:solidFill>
                  <a:schemeClr val="tx1"/>
                </a:solidFill>
                <a:latin typeface="Arial"/>
                <a:cs typeface="Arial"/>
              </a:defRPr>
            </a:lvl1pPr>
          </a:lstStyle>
          <a:p>
            <a:pPr lvl="0"/>
            <a:r>
              <a:rPr lang="en-CA" dirty="0"/>
              <a:t>Click to edit Master text styles</a:t>
            </a:r>
          </a:p>
        </p:txBody>
      </p:sp>
      <p:sp>
        <p:nvSpPr>
          <p:cNvPr id="8"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9"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all" spc="15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Tree>
    <p:extLst>
      <p:ext uri="{BB962C8B-B14F-4D97-AF65-F5344CB8AC3E}">
        <p14:creationId xmlns:p14="http://schemas.microsoft.com/office/powerpoint/2010/main" val="661343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py Slide - 4">
    <p:spTree>
      <p:nvGrpSpPr>
        <p:cNvPr id="1" name=""/>
        <p:cNvGrpSpPr/>
        <p:nvPr/>
      </p:nvGrpSpPr>
      <p:grpSpPr>
        <a:xfrm>
          <a:off x="0" y="0"/>
          <a:ext cx="0" cy="0"/>
          <a:chOff x="0" y="0"/>
          <a:chExt cx="0" cy="0"/>
        </a:xfrm>
      </p:grpSpPr>
      <p:pic>
        <p:nvPicPr>
          <p:cNvPr id="4" name="Picture 1" descr="19468908073_a6d2e240c9_k.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3888" y="0"/>
            <a:ext cx="9001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B6D7DFB-E050-4117-A5A3-96189D4BF679}"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11" name="Text Placeholder 11"/>
          <p:cNvSpPr>
            <a:spLocks noGrp="1"/>
          </p:cNvSpPr>
          <p:nvPr>
            <p:ph type="body" sz="quarter" idx="12"/>
          </p:nvPr>
        </p:nvSpPr>
        <p:spPr>
          <a:xfrm>
            <a:off x="438954" y="1131888"/>
            <a:ext cx="7661438" cy="3672110"/>
          </a:xfrm>
          <a:prstGeom prst="rect">
            <a:avLst/>
          </a:prstGeom>
        </p:spPr>
        <p:txBody>
          <a:bodyPr lIns="0" tIns="0" rIns="0" bIns="0">
            <a:noAutofit/>
          </a:bodyPr>
          <a:lstStyle>
            <a:lvl1pPr marL="0" marR="0" indent="0" algn="l" defTabSz="914400" rtl="0" eaLnBrk="1" fontAlgn="auto" latinLnBrk="0" hangingPunct="1">
              <a:lnSpc>
                <a:spcPct val="130000"/>
              </a:lnSpc>
              <a:spcBef>
                <a:spcPct val="0"/>
              </a:spcBef>
              <a:spcAft>
                <a:spcPts val="0"/>
              </a:spcAft>
              <a:buClrTx/>
              <a:buSzTx/>
              <a:buFontTx/>
              <a:buNone/>
              <a:tabLst/>
              <a:defRPr kumimoji="0" lang="en-US" sz="1500" b="0" i="0" u="none" strike="noStrike" kern="1200" cap="none" spc="40" normalizeH="0" baseline="0" noProof="0">
                <a:ln>
                  <a:noFill/>
                </a:ln>
                <a:solidFill>
                  <a:srgbClr val="0C2344"/>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dirty="0"/>
              <a:t>Click to edit Master text styles</a:t>
            </a:r>
          </a:p>
        </p:txBody>
      </p:sp>
      <p:sp>
        <p:nvSpPr>
          <p:cNvPr id="12"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800" b="1" i="0" u="none" strike="noStrike" kern="1200" cap="all" spc="30" normalizeH="0" baseline="0" noProof="0">
                <a:ln>
                  <a:noFill/>
                </a:ln>
                <a:solidFill>
                  <a:srgbClr val="0C2344"/>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Tree>
    <p:extLst>
      <p:ext uri="{BB962C8B-B14F-4D97-AF65-F5344CB8AC3E}">
        <p14:creationId xmlns:p14="http://schemas.microsoft.com/office/powerpoint/2010/main" val="2611625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s Slide - 1">
    <p:spTree>
      <p:nvGrpSpPr>
        <p:cNvPr id="1" name=""/>
        <p:cNvGrpSpPr/>
        <p:nvPr/>
      </p:nvGrpSpPr>
      <p:grpSpPr>
        <a:xfrm>
          <a:off x="0" y="0"/>
          <a:ext cx="0" cy="0"/>
          <a:chOff x="0" y="0"/>
          <a:chExt cx="0" cy="0"/>
        </a:xfrm>
      </p:grpSpPr>
      <p:pic>
        <p:nvPicPr>
          <p:cNvPr id="4" name="Picture 9" descr="s4b282c2015.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6638" y="523875"/>
            <a:ext cx="236537"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864C56CF-2EFC-4951-AEFA-D401442002AD}" type="slidenum">
              <a:rPr lang="en-US" altLang="en-US" sz="900" smtClean="0">
                <a:cs typeface="Arial" panose="020B0604020202020204" pitchFamily="34" charset="0"/>
              </a:rPr>
              <a:pPr algn="r">
                <a:spcBef>
                  <a:spcPct val="20000"/>
                </a:spcBef>
                <a:buFont typeface="Arial" panose="020B0604020202020204" pitchFamily="34" charset="0"/>
                <a:buNone/>
                <a:defRPr/>
              </a:pPr>
              <a:t>‹#›</a:t>
            </a:fld>
            <a:endParaRPr lang="en-CA" altLang="en-US" sz="900">
              <a:cs typeface="Arial" panose="020B0604020202020204" pitchFamily="34" charset="0"/>
            </a:endParaRPr>
          </a:p>
        </p:txBody>
      </p:sp>
      <p:sp>
        <p:nvSpPr>
          <p:cNvPr id="7" name="Text Placeholder 11"/>
          <p:cNvSpPr>
            <a:spLocks noGrp="1"/>
          </p:cNvSpPr>
          <p:nvPr>
            <p:ph type="body" sz="quarter" idx="12"/>
          </p:nvPr>
        </p:nvSpPr>
        <p:spPr>
          <a:xfrm>
            <a:off x="438954" y="1131888"/>
            <a:ext cx="7661438" cy="3672110"/>
          </a:xfrm>
          <a:prstGeom prst="rect">
            <a:avLst/>
          </a:prstGeom>
        </p:spPr>
        <p:txBody>
          <a:bodyPr lIns="0" tIns="0" rIns="0" bIns="0">
            <a:noAutofit/>
          </a:bodyPr>
          <a:lstStyle>
            <a:lvl1pPr marL="0" marR="0" indent="0" algn="l" defTabSz="914400" rtl="0" eaLnBrk="1" fontAlgn="auto" latinLnBrk="0" hangingPunct="1">
              <a:lnSpc>
                <a:spcPct val="130000"/>
              </a:lnSpc>
              <a:spcBef>
                <a:spcPct val="0"/>
              </a:spcBef>
              <a:spcAft>
                <a:spcPts val="0"/>
              </a:spcAft>
              <a:buClrTx/>
              <a:buSzTx/>
              <a:buFontTx/>
              <a:buNone/>
              <a:tabLst/>
              <a:defRPr kumimoji="0" lang="en-US" sz="1500" b="0" i="0" u="none" strike="noStrike" kern="1200" cap="none" spc="40" normalizeH="0" baseline="0" noProof="0">
                <a:ln>
                  <a:noFill/>
                </a:ln>
                <a:solidFill>
                  <a:srgbClr val="0C2344"/>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dirty="0"/>
              <a:t>Click to edit Master text styles</a:t>
            </a:r>
          </a:p>
        </p:txBody>
      </p:sp>
      <p:sp>
        <p:nvSpPr>
          <p:cNvPr id="10"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800" b="1" i="0" u="none" strike="noStrike" kern="1200" cap="all" spc="30" normalizeH="0" baseline="0" noProof="0">
                <a:ln>
                  <a:noFill/>
                </a:ln>
                <a:solidFill>
                  <a:srgbClr val="0C2344"/>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Tree>
    <p:extLst>
      <p:ext uri="{BB962C8B-B14F-4D97-AF65-F5344CB8AC3E}">
        <p14:creationId xmlns:p14="http://schemas.microsoft.com/office/powerpoint/2010/main" val="987257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s Slide - 2">
    <p:bg>
      <p:bgPr>
        <a:solidFill>
          <a:srgbClr val="001835"/>
        </a:solidFill>
        <a:effectLst/>
      </p:bgPr>
    </p:bg>
    <p:spTree>
      <p:nvGrpSpPr>
        <p:cNvPr id="1" name=""/>
        <p:cNvGrpSpPr/>
        <p:nvPr/>
      </p:nvGrpSpPr>
      <p:grpSpPr>
        <a:xfrm>
          <a:off x="0" y="0"/>
          <a:ext cx="0" cy="0"/>
          <a:chOff x="0" y="0"/>
          <a:chExt cx="0" cy="0"/>
        </a:xfrm>
      </p:grpSpPr>
      <p:pic>
        <p:nvPicPr>
          <p:cNvPr id="4" name="Picture 2" descr="2014_logo_only_revers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6638" y="522288"/>
            <a:ext cx="2555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DD382DB6-D44E-4C32-B5F3-E5060EA81707}"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7" name="Text Placeholder 11"/>
          <p:cNvSpPr>
            <a:spLocks noGrp="1"/>
          </p:cNvSpPr>
          <p:nvPr>
            <p:ph type="body" sz="quarter" idx="12"/>
          </p:nvPr>
        </p:nvSpPr>
        <p:spPr>
          <a:xfrm>
            <a:off x="438954" y="1131888"/>
            <a:ext cx="7661438" cy="3672110"/>
          </a:xfrm>
          <a:prstGeom prst="rect">
            <a:avLst/>
          </a:prstGeom>
        </p:spPr>
        <p:txBody>
          <a:bodyPr lIns="0" tIns="0" rIns="0" bIns="0">
            <a:noAutofit/>
          </a:bodyPr>
          <a:lstStyle>
            <a:lvl1pPr marL="0" marR="0" indent="0" algn="l" defTabSz="914400" rtl="0" eaLnBrk="1" fontAlgn="auto" latinLnBrk="0" hangingPunct="1">
              <a:lnSpc>
                <a:spcPct val="130000"/>
              </a:lnSpc>
              <a:spcBef>
                <a:spcPct val="0"/>
              </a:spcBef>
              <a:spcAft>
                <a:spcPts val="0"/>
              </a:spcAft>
              <a:buClrTx/>
              <a:buSzTx/>
              <a:buFontTx/>
              <a:buNone/>
              <a:tabLst/>
              <a:defRPr kumimoji="0" lang="en-US" sz="1500" b="0" i="0" u="none" strike="noStrike" kern="1200" cap="none" spc="40" normalizeH="0" baseline="0" noProof="0">
                <a:ln>
                  <a:noFill/>
                </a:ln>
                <a:solidFill>
                  <a:srgbClr val="FFFFFF"/>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dirty="0"/>
              <a:t>Click to edit Master text styles</a:t>
            </a:r>
          </a:p>
        </p:txBody>
      </p:sp>
      <p:sp>
        <p:nvSpPr>
          <p:cNvPr id="8"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800" b="1" i="0" u="none" strike="noStrike" kern="1200" cap="all" spc="30" normalizeH="0" baseline="0" noProof="0">
                <a:ln>
                  <a:noFill/>
                </a:ln>
                <a:solidFill>
                  <a:srgbClr val="FFFFFF"/>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Tree>
    <p:extLst>
      <p:ext uri="{BB962C8B-B14F-4D97-AF65-F5344CB8AC3E}">
        <p14:creationId xmlns:p14="http://schemas.microsoft.com/office/powerpoint/2010/main" val="2351804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1" descr="19468908073_a6d2e240c9_k.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107950" y="1131888"/>
            <a:ext cx="4275138" cy="10795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4" name="Picture 3" descr="s2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1419225"/>
            <a:ext cx="339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1800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2">
    <p:spTree>
      <p:nvGrpSpPr>
        <p:cNvPr id="1" name=""/>
        <p:cNvGrpSpPr/>
        <p:nvPr/>
      </p:nvGrpSpPr>
      <p:grpSpPr>
        <a:xfrm>
          <a:off x="0" y="0"/>
          <a:ext cx="0" cy="0"/>
          <a:chOff x="0" y="0"/>
          <a:chExt cx="0" cy="0"/>
        </a:xfrm>
      </p:grpSpPr>
      <p:pic>
        <p:nvPicPr>
          <p:cNvPr id="2" name="Picture 1" descr="20089915475_1cd74fac37_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107950" y="1131888"/>
            <a:ext cx="4275138" cy="10795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4" name="Picture 3" descr="s2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1419225"/>
            <a:ext cx="339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973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pic>
        <p:nvPicPr>
          <p:cNvPr id="5" name="Picture 1" descr="2015_Hover_Aerials_Okanagan_6389-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8"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18"/>
          <p:cNvSpPr>
            <a:spLocks noGrp="1"/>
          </p:cNvSpPr>
          <p:nvPr>
            <p:ph type="body" sz="quarter" idx="11"/>
          </p:nvPr>
        </p:nvSpPr>
        <p:spPr>
          <a:xfrm>
            <a:off x="365587" y="1332646"/>
            <a:ext cx="5430376" cy="1671152"/>
          </a:xfrm>
          <a:prstGeom prst="rect">
            <a:avLst/>
          </a:prstGeom>
        </p:spPr>
        <p:txBody>
          <a:bodyPr vert="horz" lIns="0" tIns="0" rIns="0" bIns="0" anchor="t" anchorCtr="0"/>
          <a:lstStyle>
            <a:lvl1pPr marL="0" indent="0">
              <a:lnSpc>
                <a:spcPts val="3800"/>
              </a:lnSpc>
              <a:spcBef>
                <a:spcPts val="0"/>
              </a:spcBef>
              <a:buNone/>
              <a:defRPr sz="3400" b="1" i="0" kern="0" cap="all" spc="30" baseline="0">
                <a:solidFill>
                  <a:schemeClr val="tx1"/>
                </a:solidFill>
                <a:latin typeface="Arial"/>
                <a:cs typeface="Arial"/>
              </a:defRPr>
            </a:lvl1pPr>
          </a:lstStyle>
          <a:p>
            <a:pPr lvl="0"/>
            <a:r>
              <a:rPr lang="en-CA" dirty="0"/>
              <a:t>Click to edit Master text styles</a:t>
            </a:r>
          </a:p>
        </p:txBody>
      </p:sp>
      <p:sp>
        <p:nvSpPr>
          <p:cNvPr id="13"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4"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all" spc="15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Tree>
    <p:extLst>
      <p:ext uri="{BB962C8B-B14F-4D97-AF65-F5344CB8AC3E}">
        <p14:creationId xmlns:p14="http://schemas.microsoft.com/office/powerpoint/2010/main" val="1730545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3">
    <p:spTree>
      <p:nvGrpSpPr>
        <p:cNvPr id="1" name=""/>
        <p:cNvGrpSpPr/>
        <p:nvPr/>
      </p:nvGrpSpPr>
      <p:grpSpPr>
        <a:xfrm>
          <a:off x="0" y="0"/>
          <a:ext cx="0" cy="0"/>
          <a:chOff x="0" y="0"/>
          <a:chExt cx="0" cy="0"/>
        </a:xfrm>
      </p:grpSpPr>
      <p:pic>
        <p:nvPicPr>
          <p:cNvPr id="5" name="Picture 1" descr="19468908073_a6d2e240c9_k.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8" name="TextBox 7"/>
          <p:cNvSpPr txBox="1">
            <a:spLocks noChangeArrowheads="1"/>
          </p:cNvSpPr>
          <p:nvPr userDrawn="1"/>
        </p:nvSpPr>
        <p:spPr bwMode="auto">
          <a:xfrm>
            <a:off x="5732463" y="6015038"/>
            <a:ext cx="185737" cy="460375"/>
          </a:xfrm>
          <a:prstGeom prst="rect">
            <a:avLst/>
          </a:prstGeom>
          <a:noFill/>
          <a:ln>
            <a:noFill/>
          </a:ln>
          <a:extLst>
            <a:ext uri="{909E8E84-426E-40dd-AFC4-6F175D3DCCD1}"/>
            <a:ext uri="{91240B29-F687-4f45-9708-019B960494DF}"/>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a:p>
        </p:txBody>
      </p:sp>
      <p:pic>
        <p:nvPicPr>
          <p:cNvPr id="9"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8"/>
          <p:cNvSpPr>
            <a:spLocks noGrp="1"/>
          </p:cNvSpPr>
          <p:nvPr>
            <p:ph type="body" sz="quarter" idx="11"/>
          </p:nvPr>
        </p:nvSpPr>
        <p:spPr>
          <a:xfrm>
            <a:off x="365587" y="1332646"/>
            <a:ext cx="5430376" cy="1671152"/>
          </a:xfrm>
          <a:prstGeom prst="rect">
            <a:avLst/>
          </a:prstGeom>
        </p:spPr>
        <p:txBody>
          <a:bodyPr vert="horz" lIns="0" tIns="0" rIns="0" bIns="0" anchor="t" anchorCtr="0"/>
          <a:lstStyle>
            <a:lvl1pPr marL="0" indent="0">
              <a:lnSpc>
                <a:spcPts val="3800"/>
              </a:lnSpc>
              <a:spcBef>
                <a:spcPts val="0"/>
              </a:spcBef>
              <a:buNone/>
              <a:defRPr sz="3400" b="1" i="0" kern="0" cap="all" spc="30" baseline="0">
                <a:solidFill>
                  <a:schemeClr val="tx1"/>
                </a:solidFill>
                <a:latin typeface="Arial"/>
                <a:cs typeface="Arial"/>
              </a:defRPr>
            </a:lvl1pPr>
          </a:lstStyle>
          <a:p>
            <a:pPr lvl="0"/>
            <a:r>
              <a:rPr lang="en-CA" dirty="0"/>
              <a:t>Click to edit Master text styles</a:t>
            </a:r>
          </a:p>
        </p:txBody>
      </p:sp>
      <p:sp>
        <p:nvSpPr>
          <p:cNvPr id="14"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5"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all" spc="15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Tree>
    <p:extLst>
      <p:ext uri="{BB962C8B-B14F-4D97-AF65-F5344CB8AC3E}">
        <p14:creationId xmlns:p14="http://schemas.microsoft.com/office/powerpoint/2010/main" val="325151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4">
    <p:spTree>
      <p:nvGrpSpPr>
        <p:cNvPr id="1" name=""/>
        <p:cNvGrpSpPr/>
        <p:nvPr/>
      </p:nvGrpSpPr>
      <p:grpSpPr>
        <a:xfrm>
          <a:off x="0" y="0"/>
          <a:ext cx="0" cy="0"/>
          <a:chOff x="0" y="0"/>
          <a:chExt cx="0" cy="0"/>
        </a:xfrm>
      </p:grpSpPr>
      <p:pic>
        <p:nvPicPr>
          <p:cNvPr id="5" name="Picture 1" descr="MOA Evening-047.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8"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18"/>
          <p:cNvSpPr>
            <a:spLocks noGrp="1"/>
          </p:cNvSpPr>
          <p:nvPr>
            <p:ph type="body" sz="quarter" idx="11"/>
          </p:nvPr>
        </p:nvSpPr>
        <p:spPr>
          <a:xfrm>
            <a:off x="365587" y="1332646"/>
            <a:ext cx="5430376" cy="1671152"/>
          </a:xfrm>
          <a:prstGeom prst="rect">
            <a:avLst/>
          </a:prstGeom>
        </p:spPr>
        <p:txBody>
          <a:bodyPr vert="horz" lIns="0" tIns="0" rIns="0" bIns="0" anchor="t" anchorCtr="0"/>
          <a:lstStyle>
            <a:lvl1pPr marL="0" indent="0">
              <a:lnSpc>
                <a:spcPts val="3800"/>
              </a:lnSpc>
              <a:spcBef>
                <a:spcPts val="0"/>
              </a:spcBef>
              <a:buNone/>
              <a:defRPr sz="3400" b="1" i="0" kern="0" cap="all" spc="30" baseline="0">
                <a:solidFill>
                  <a:schemeClr val="tx1"/>
                </a:solidFill>
                <a:latin typeface="Arial"/>
                <a:cs typeface="Arial"/>
              </a:defRPr>
            </a:lvl1pPr>
          </a:lstStyle>
          <a:p>
            <a:pPr lvl="0"/>
            <a:r>
              <a:rPr lang="en-CA" dirty="0"/>
              <a:t>Click to edit Master text styles</a:t>
            </a:r>
          </a:p>
        </p:txBody>
      </p:sp>
      <p:sp>
        <p:nvSpPr>
          <p:cNvPr id="13"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4"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all" spc="15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Tree>
    <p:extLst>
      <p:ext uri="{BB962C8B-B14F-4D97-AF65-F5344CB8AC3E}">
        <p14:creationId xmlns:p14="http://schemas.microsoft.com/office/powerpoint/2010/main" val="423972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section Slide - 1">
    <p:spTree>
      <p:nvGrpSpPr>
        <p:cNvPr id="1" name=""/>
        <p:cNvGrpSpPr/>
        <p:nvPr/>
      </p:nvGrpSpPr>
      <p:grpSpPr>
        <a:xfrm>
          <a:off x="0" y="0"/>
          <a:ext cx="0" cy="0"/>
          <a:chOff x="0" y="0"/>
          <a:chExt cx="0" cy="0"/>
        </a:xfrm>
      </p:grpSpPr>
      <p:pic>
        <p:nvPicPr>
          <p:cNvPr id="3" name="Picture 1" descr="19467264904_bdb80a731c_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1131888"/>
            <a:ext cx="6015038" cy="1131887"/>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Rectangle 4"/>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9"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9638"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59D1FF36-47A2-48C3-AB86-B62170F4F914}" type="slidenum">
              <a:rPr lang="en-US" altLang="en-US" sz="900" smtClean="0">
                <a:solidFill>
                  <a:srgbClr val="FFFFFF"/>
                </a:solidFill>
                <a:latin typeface="Whitney Book" charset="0"/>
              </a:rPr>
              <a:pPr algn="r">
                <a:spcBef>
                  <a:spcPct val="20000"/>
                </a:spcBef>
                <a:buFont typeface="Arial" panose="020B0604020202020204" pitchFamily="34" charset="0"/>
                <a:buNone/>
                <a:defRPr/>
              </a:pPr>
              <a:t>‹#›</a:t>
            </a:fld>
            <a:endParaRPr lang="en-CA" altLang="en-US" sz="900">
              <a:solidFill>
                <a:srgbClr val="FFFFFF"/>
              </a:solidFill>
              <a:latin typeface="Whitney Book" charset="0"/>
            </a:endParaRPr>
          </a:p>
        </p:txBody>
      </p:sp>
      <p:sp>
        <p:nvSpPr>
          <p:cNvPr id="26" name="Text Placeholder 18"/>
          <p:cNvSpPr>
            <a:spLocks noGrp="1"/>
          </p:cNvSpPr>
          <p:nvPr>
            <p:ph type="body" sz="quarter" idx="11"/>
          </p:nvPr>
        </p:nvSpPr>
        <p:spPr>
          <a:xfrm>
            <a:off x="365587" y="1275606"/>
            <a:ext cx="5430376" cy="1060178"/>
          </a:xfrm>
          <a:prstGeom prst="rect">
            <a:avLst/>
          </a:prstGeom>
        </p:spPr>
        <p:txBody>
          <a:bodyPr vert="horz" lIns="0" tIns="0" rIns="0" bIns="0" anchor="t" anchorCtr="0"/>
          <a:lstStyle>
            <a:lvl1pPr marL="0" indent="0">
              <a:lnSpc>
                <a:spcPts val="3400"/>
              </a:lnSpc>
              <a:spcBef>
                <a:spcPts val="0"/>
              </a:spcBef>
              <a:buNone/>
              <a:defRPr sz="2800" b="1" i="0" kern="0" cap="all" spc="30" baseline="0">
                <a:solidFill>
                  <a:schemeClr val="tx1"/>
                </a:solidFill>
                <a:latin typeface="Arial"/>
                <a:cs typeface="Arial"/>
              </a:defRPr>
            </a:lvl1pPr>
          </a:lstStyle>
          <a:p>
            <a:pPr lvl="0"/>
            <a:r>
              <a:rPr lang="en-CA" dirty="0"/>
              <a:t>Click to edit Master text styles</a:t>
            </a:r>
          </a:p>
        </p:txBody>
      </p:sp>
    </p:spTree>
    <p:extLst>
      <p:ext uri="{BB962C8B-B14F-4D97-AF65-F5344CB8AC3E}">
        <p14:creationId xmlns:p14="http://schemas.microsoft.com/office/powerpoint/2010/main" val="1638943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Slide - 2">
    <p:spTree>
      <p:nvGrpSpPr>
        <p:cNvPr id="1" name=""/>
        <p:cNvGrpSpPr/>
        <p:nvPr/>
      </p:nvGrpSpPr>
      <p:grpSpPr>
        <a:xfrm>
          <a:off x="0" y="0"/>
          <a:ext cx="0" cy="0"/>
          <a:chOff x="0" y="0"/>
          <a:chExt cx="0" cy="0"/>
        </a:xfrm>
      </p:grpSpPr>
      <p:pic>
        <p:nvPicPr>
          <p:cNvPr id="3" name="Picture 1" descr="MOA Evening-03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1131888"/>
            <a:ext cx="6015038" cy="1131887"/>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Rectangle 4"/>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4"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9638"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74228FBB-CB0B-44FA-A9E9-DBD17B5D757B}" type="slidenum">
              <a:rPr lang="en-US" altLang="en-US" sz="900" smtClean="0">
                <a:solidFill>
                  <a:srgbClr val="FFFFFF"/>
                </a:solidFill>
                <a:latin typeface="Whitney Book" charset="0"/>
              </a:rPr>
              <a:pPr algn="r">
                <a:spcBef>
                  <a:spcPct val="20000"/>
                </a:spcBef>
                <a:buFont typeface="Arial" panose="020B0604020202020204" pitchFamily="34" charset="0"/>
                <a:buNone/>
                <a:defRPr/>
              </a:pPr>
              <a:t>‹#›</a:t>
            </a:fld>
            <a:endParaRPr lang="en-CA" altLang="en-US" sz="900">
              <a:solidFill>
                <a:srgbClr val="FFFFFF"/>
              </a:solidFill>
              <a:latin typeface="Whitney Book" charset="0"/>
            </a:endParaRPr>
          </a:p>
        </p:txBody>
      </p:sp>
      <p:sp>
        <p:nvSpPr>
          <p:cNvPr id="9" name="Text Placeholder 18"/>
          <p:cNvSpPr>
            <a:spLocks noGrp="1"/>
          </p:cNvSpPr>
          <p:nvPr>
            <p:ph type="body" sz="quarter" idx="11"/>
          </p:nvPr>
        </p:nvSpPr>
        <p:spPr>
          <a:xfrm>
            <a:off x="365587" y="1275606"/>
            <a:ext cx="5430376" cy="1060178"/>
          </a:xfrm>
          <a:prstGeom prst="rect">
            <a:avLst/>
          </a:prstGeom>
        </p:spPr>
        <p:txBody>
          <a:bodyPr vert="horz" lIns="0" tIns="0" rIns="0" bIns="0" anchor="t" anchorCtr="0"/>
          <a:lstStyle>
            <a:lvl1pPr marL="0" indent="0">
              <a:lnSpc>
                <a:spcPts val="3400"/>
              </a:lnSpc>
              <a:spcBef>
                <a:spcPts val="0"/>
              </a:spcBef>
              <a:buNone/>
              <a:defRPr sz="2800" b="1" i="0" kern="0" cap="all" spc="30" baseline="0">
                <a:solidFill>
                  <a:schemeClr val="tx1"/>
                </a:solidFill>
                <a:latin typeface="Arial"/>
                <a:cs typeface="Arial"/>
              </a:defRPr>
            </a:lvl1pPr>
          </a:lstStyle>
          <a:p>
            <a:pPr lvl="0"/>
            <a:r>
              <a:rPr lang="en-CA" dirty="0"/>
              <a:t>Click to edit Master text styles</a:t>
            </a:r>
          </a:p>
        </p:txBody>
      </p:sp>
    </p:spTree>
    <p:extLst>
      <p:ext uri="{BB962C8B-B14F-4D97-AF65-F5344CB8AC3E}">
        <p14:creationId xmlns:p14="http://schemas.microsoft.com/office/powerpoint/2010/main" val="397376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py Slide - 1">
    <p:spTree>
      <p:nvGrpSpPr>
        <p:cNvPr id="1" name=""/>
        <p:cNvGrpSpPr/>
        <p:nvPr/>
      </p:nvGrpSpPr>
      <p:grpSpPr>
        <a:xfrm>
          <a:off x="0" y="0"/>
          <a:ext cx="0" cy="0"/>
          <a:chOff x="0" y="0"/>
          <a:chExt cx="0" cy="0"/>
        </a:xfrm>
      </p:grpSpPr>
      <p:pic>
        <p:nvPicPr>
          <p:cNvPr id="4" name="Picture 1" descr="s4b282c2015.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7966098-3555-48E8-B87D-6C452088E698}" type="slidenum">
              <a:rPr lang="en-US" altLang="en-US" sz="900" smtClean="0">
                <a:cs typeface="Arial" panose="020B0604020202020204" pitchFamily="34" charset="0"/>
              </a:rPr>
              <a:pPr algn="r">
                <a:spcBef>
                  <a:spcPct val="20000"/>
                </a:spcBef>
                <a:buFont typeface="Arial" panose="020B0604020202020204" pitchFamily="34" charset="0"/>
                <a:buNone/>
                <a:defRPr/>
              </a:pPr>
              <a:t>‹#›</a:t>
            </a:fld>
            <a:endParaRPr lang="en-CA" altLang="en-US" sz="900">
              <a:cs typeface="Arial" panose="020B0604020202020204" pitchFamily="34" charset="0"/>
            </a:endParaRPr>
          </a:p>
        </p:txBody>
      </p:sp>
      <p:sp>
        <p:nvSpPr>
          <p:cNvPr id="8" name="Text Placeholder 11"/>
          <p:cNvSpPr>
            <a:spLocks noGrp="1"/>
          </p:cNvSpPr>
          <p:nvPr>
            <p:ph type="body" sz="quarter" idx="12"/>
          </p:nvPr>
        </p:nvSpPr>
        <p:spPr>
          <a:xfrm>
            <a:off x="438954" y="1131888"/>
            <a:ext cx="7661438" cy="3672110"/>
          </a:xfrm>
          <a:prstGeom prst="rect">
            <a:avLst/>
          </a:prstGeom>
        </p:spPr>
        <p:txBody>
          <a:bodyPr lIns="0" tIns="0" rIns="0" bIns="0">
            <a:noAutofit/>
          </a:bodyPr>
          <a:lstStyle>
            <a:lvl1pPr marL="0" marR="0" indent="0" algn="l" defTabSz="914400" rtl="0" eaLnBrk="1" fontAlgn="auto" latinLnBrk="0" hangingPunct="1">
              <a:lnSpc>
                <a:spcPct val="130000"/>
              </a:lnSpc>
              <a:spcBef>
                <a:spcPct val="0"/>
              </a:spcBef>
              <a:spcAft>
                <a:spcPts val="0"/>
              </a:spcAft>
              <a:buClrTx/>
              <a:buSzTx/>
              <a:buFontTx/>
              <a:buNone/>
              <a:tabLst/>
              <a:defRPr kumimoji="0" lang="en-US" sz="1500" b="0" i="0" u="none" strike="noStrike" kern="1200" cap="none" spc="40" normalizeH="0" baseline="0" noProof="0">
                <a:ln>
                  <a:noFill/>
                </a:ln>
                <a:solidFill>
                  <a:srgbClr val="0C2344"/>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dirty="0"/>
              <a:t>Click to edit Master text styles</a:t>
            </a:r>
          </a:p>
        </p:txBody>
      </p:sp>
      <p:sp>
        <p:nvSpPr>
          <p:cNvPr id="9"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800" b="1" i="0" u="none" strike="noStrike" kern="1200" cap="all" spc="30" normalizeH="0" baseline="0" noProof="0">
                <a:ln>
                  <a:noFill/>
                </a:ln>
                <a:solidFill>
                  <a:srgbClr val="0C2344"/>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Tree>
    <p:extLst>
      <p:ext uri="{BB962C8B-B14F-4D97-AF65-F5344CB8AC3E}">
        <p14:creationId xmlns:p14="http://schemas.microsoft.com/office/powerpoint/2010/main" val="263520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py Slide - 2">
    <p:bg>
      <p:bgPr>
        <a:solidFill>
          <a:srgbClr val="001835"/>
        </a:solidFill>
        <a:effectLst/>
      </p:bgPr>
    </p:bg>
    <p:spTree>
      <p:nvGrpSpPr>
        <p:cNvPr id="1" name=""/>
        <p:cNvGrpSpPr/>
        <p:nvPr/>
      </p:nvGrpSpPr>
      <p:grpSpPr>
        <a:xfrm>
          <a:off x="0" y="0"/>
          <a:ext cx="0" cy="0"/>
          <a:chOff x="0" y="0"/>
          <a:chExt cx="0" cy="0"/>
        </a:xfrm>
      </p:grpSpPr>
      <p:pic>
        <p:nvPicPr>
          <p:cNvPr id="4" name="Picture 2" descr="2014_logo_only_revers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141922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0F092225-D771-45CA-A5A2-B5692AD0FD96}"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7" name="Text Placeholder 11"/>
          <p:cNvSpPr>
            <a:spLocks noGrp="1"/>
          </p:cNvSpPr>
          <p:nvPr>
            <p:ph type="body" sz="quarter" idx="12"/>
          </p:nvPr>
        </p:nvSpPr>
        <p:spPr>
          <a:xfrm>
            <a:off x="438954" y="1131888"/>
            <a:ext cx="7661438" cy="3672110"/>
          </a:xfrm>
          <a:prstGeom prst="rect">
            <a:avLst/>
          </a:prstGeom>
        </p:spPr>
        <p:txBody>
          <a:bodyPr lIns="0" tIns="0" rIns="0" bIns="0">
            <a:noAutofit/>
          </a:bodyPr>
          <a:lstStyle>
            <a:lvl1pPr marL="0" marR="0" indent="0" algn="l" defTabSz="914400" rtl="0" eaLnBrk="1" fontAlgn="auto" latinLnBrk="0" hangingPunct="1">
              <a:lnSpc>
                <a:spcPct val="130000"/>
              </a:lnSpc>
              <a:spcBef>
                <a:spcPct val="0"/>
              </a:spcBef>
              <a:spcAft>
                <a:spcPts val="0"/>
              </a:spcAft>
              <a:buClrTx/>
              <a:buSzTx/>
              <a:buFontTx/>
              <a:buNone/>
              <a:tabLst/>
              <a:defRPr kumimoji="0" lang="en-US" sz="1500" b="0" i="0" u="none" strike="noStrike" kern="1200" cap="none" spc="40" normalizeH="0" baseline="0" noProof="0">
                <a:ln>
                  <a:noFill/>
                </a:ln>
                <a:solidFill>
                  <a:srgbClr val="FFFFFF"/>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dirty="0"/>
              <a:t>Click to edit Master text styles</a:t>
            </a:r>
          </a:p>
        </p:txBody>
      </p:sp>
      <p:sp>
        <p:nvSpPr>
          <p:cNvPr id="10"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800" b="1" i="0" u="none" strike="noStrike" kern="1200" cap="all" spc="30" normalizeH="0" baseline="0" noProof="0">
                <a:ln>
                  <a:noFill/>
                </a:ln>
                <a:solidFill>
                  <a:srgbClr val="FFFFFF"/>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Tree>
    <p:extLst>
      <p:ext uri="{BB962C8B-B14F-4D97-AF65-F5344CB8AC3E}">
        <p14:creationId xmlns:p14="http://schemas.microsoft.com/office/powerpoint/2010/main" val="1619858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Slide - 3">
    <p:spTree>
      <p:nvGrpSpPr>
        <p:cNvPr id="1" name=""/>
        <p:cNvGrpSpPr/>
        <p:nvPr/>
      </p:nvGrpSpPr>
      <p:grpSpPr>
        <a:xfrm>
          <a:off x="0" y="0"/>
          <a:ext cx="0" cy="0"/>
          <a:chOff x="0" y="0"/>
          <a:chExt cx="0" cy="0"/>
        </a:xfrm>
      </p:grpSpPr>
      <p:pic>
        <p:nvPicPr>
          <p:cNvPr id="4" name="Picture 1" descr="MOA Evening-047.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3888" y="0"/>
            <a:ext cx="9001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3" descr="s4b282c2015.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17D58784-3809-4208-B37D-58E018E0E93B}"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9" name="Text Placeholder 11"/>
          <p:cNvSpPr>
            <a:spLocks noGrp="1"/>
          </p:cNvSpPr>
          <p:nvPr>
            <p:ph type="body" sz="quarter" idx="12"/>
          </p:nvPr>
        </p:nvSpPr>
        <p:spPr>
          <a:xfrm>
            <a:off x="438954" y="1131888"/>
            <a:ext cx="7661438" cy="3672110"/>
          </a:xfrm>
          <a:prstGeom prst="rect">
            <a:avLst/>
          </a:prstGeom>
        </p:spPr>
        <p:txBody>
          <a:bodyPr lIns="0" tIns="0" rIns="0" bIns="0">
            <a:noAutofit/>
          </a:bodyPr>
          <a:lstStyle>
            <a:lvl1pPr marL="0" marR="0" indent="0" algn="l" defTabSz="914400" rtl="0" eaLnBrk="1" fontAlgn="auto" latinLnBrk="0" hangingPunct="1">
              <a:lnSpc>
                <a:spcPct val="130000"/>
              </a:lnSpc>
              <a:spcBef>
                <a:spcPct val="0"/>
              </a:spcBef>
              <a:spcAft>
                <a:spcPts val="0"/>
              </a:spcAft>
              <a:buClrTx/>
              <a:buSzTx/>
              <a:buFontTx/>
              <a:buNone/>
              <a:tabLst/>
              <a:defRPr kumimoji="0" lang="en-US" sz="1500" b="0" i="0" u="none" strike="noStrike" kern="1200" cap="none" spc="40" normalizeH="0" baseline="0" noProof="0">
                <a:ln>
                  <a:noFill/>
                </a:ln>
                <a:solidFill>
                  <a:srgbClr val="0C2344"/>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dirty="0"/>
              <a:t>Click to edit Master text styles</a:t>
            </a:r>
          </a:p>
        </p:txBody>
      </p:sp>
      <p:sp>
        <p:nvSpPr>
          <p:cNvPr id="10" name="Text Placeholder 11"/>
          <p:cNvSpPr>
            <a:spLocks noGrp="1"/>
          </p:cNvSpPr>
          <p:nvPr>
            <p:ph type="body" sz="quarter" idx="11"/>
          </p:nvPr>
        </p:nvSpPr>
        <p:spPr>
          <a:xfrm>
            <a:off x="438954" y="411510"/>
            <a:ext cx="7661438" cy="623331"/>
          </a:xfrm>
          <a:prstGeom prst="rect">
            <a:avLst/>
          </a:prstGeom>
        </p:spPr>
        <p:txBody>
          <a:bodyPr lIns="0" tIns="0" rIns="0" bIns="0" anchor="ctr" anchorCtr="0">
            <a:noAutofit/>
          </a:bodyPr>
          <a:lstStyle>
            <a:lvl1pPr marL="0" marR="0" indent="0" algn="l" defTabSz="914400" rtl="0" eaLnBrk="1" fontAlgn="auto" latinLnBrk="0" hangingPunct="1">
              <a:lnSpc>
                <a:spcPts val="2100"/>
              </a:lnSpc>
              <a:spcBef>
                <a:spcPct val="0"/>
              </a:spcBef>
              <a:spcAft>
                <a:spcPts val="0"/>
              </a:spcAft>
              <a:buClrTx/>
              <a:buSzTx/>
              <a:buFontTx/>
              <a:buNone/>
              <a:tabLst/>
              <a:defRPr kumimoji="0" lang="en-US" sz="1800" b="1" i="0" u="none" strike="noStrike" kern="1200" cap="all" spc="30" normalizeH="0" baseline="0" noProof="0">
                <a:ln>
                  <a:noFill/>
                </a:ln>
                <a:solidFill>
                  <a:srgbClr val="0C2344"/>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Tree>
    <p:extLst>
      <p:ext uri="{BB962C8B-B14F-4D97-AF65-F5344CB8AC3E}">
        <p14:creationId xmlns:p14="http://schemas.microsoft.com/office/powerpoint/2010/main" val="3566296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Lst>
  <p:hf sldNum="0" hdr="0" ftr="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5pPr>
      <a:lvl6pPr marL="457200" algn="ctr" defTabSz="457200" rtl="0" fontAlgn="base">
        <a:spcBef>
          <a:spcPct val="0"/>
        </a:spcBef>
        <a:spcAft>
          <a:spcPct val="0"/>
        </a:spcAft>
        <a:defRPr sz="4400">
          <a:solidFill>
            <a:schemeClr val="tx1"/>
          </a:solidFill>
          <a:latin typeface="Arial" charset="0"/>
          <a:ea typeface="ＭＳ Ｐゴシック" charset="-128"/>
        </a:defRPr>
      </a:lvl6pPr>
      <a:lvl7pPr marL="914400" algn="ctr" defTabSz="457200" rtl="0" fontAlgn="base">
        <a:spcBef>
          <a:spcPct val="0"/>
        </a:spcBef>
        <a:spcAft>
          <a:spcPct val="0"/>
        </a:spcAft>
        <a:defRPr sz="4400">
          <a:solidFill>
            <a:schemeClr val="tx1"/>
          </a:solidFill>
          <a:latin typeface="Arial" charset="0"/>
          <a:ea typeface="ＭＳ Ｐゴシック" charset="-128"/>
        </a:defRPr>
      </a:lvl7pPr>
      <a:lvl8pPr marL="1371600" algn="ctr" defTabSz="457200" rtl="0" fontAlgn="base">
        <a:spcBef>
          <a:spcPct val="0"/>
        </a:spcBef>
        <a:spcAft>
          <a:spcPct val="0"/>
        </a:spcAft>
        <a:defRPr sz="4400">
          <a:solidFill>
            <a:schemeClr val="tx1"/>
          </a:solidFill>
          <a:latin typeface="Arial" charset="0"/>
          <a:ea typeface="ＭＳ Ｐゴシック" charset="-128"/>
        </a:defRPr>
      </a:lvl8pPr>
      <a:lvl9pPr marL="1828800" algn="ctr" defTabSz="457200" rtl="0" fontAlgn="base">
        <a:spcBef>
          <a:spcPct val="0"/>
        </a:spcBef>
        <a:spcAft>
          <a:spcPct val="0"/>
        </a:spcAft>
        <a:defRPr sz="4400">
          <a:solidFill>
            <a:schemeClr val="tx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65125" y="1331913"/>
            <a:ext cx="5430838" cy="1671637"/>
          </a:xfrm>
        </p:spPr>
        <p:txBody>
          <a:bodyPr/>
          <a:lstStyle/>
          <a:p>
            <a:pPr>
              <a:defRPr/>
            </a:pPr>
            <a:r>
              <a:rPr lang="en-CA" sz="2800" cap="none" dirty="0"/>
              <a:t>CHEM-E 101:</a:t>
            </a:r>
          </a:p>
          <a:p>
            <a:pPr>
              <a:defRPr/>
            </a:pPr>
            <a:r>
              <a:rPr lang="en-CA" sz="2800" b="0" cap="none" dirty="0"/>
              <a:t>Introduction to UBC </a:t>
            </a:r>
            <a:r>
              <a:rPr lang="en-CA" sz="2800" b="0" cap="none" dirty="0" err="1"/>
              <a:t>Chem</a:t>
            </a:r>
            <a:r>
              <a:rPr lang="en-CA" sz="2800" b="0" cap="none" dirty="0"/>
              <a:t>-E-Car</a:t>
            </a:r>
            <a:br>
              <a:rPr lang="en-CA" sz="2800" cap="none" dirty="0"/>
            </a:br>
            <a:endParaRPr lang="en-CA" sz="1800" cap="none" dirty="0"/>
          </a:p>
          <a:p>
            <a:pPr>
              <a:defRPr/>
            </a:pPr>
            <a:endParaRPr lang="en-CA" sz="1800" b="0" dirty="0">
              <a:ea typeface="ＭＳ Ｐゴシック" charset="-128"/>
            </a:endParaRPr>
          </a:p>
        </p:txBody>
      </p:sp>
      <p:sp>
        <p:nvSpPr>
          <p:cNvPr id="7" name="Text Placeholder 6"/>
          <p:cNvSpPr>
            <a:spLocks noGrp="1"/>
          </p:cNvSpPr>
          <p:nvPr>
            <p:ph type="body" sz="quarter" idx="12"/>
          </p:nvPr>
        </p:nvSpPr>
        <p:spPr>
          <a:xfrm>
            <a:off x="365125" y="2682875"/>
            <a:ext cx="5430838" cy="536575"/>
          </a:xfrm>
        </p:spPr>
        <p:txBody>
          <a:bodyPr/>
          <a:lstStyle/>
          <a:p>
            <a:pPr>
              <a:defRPr/>
            </a:pPr>
            <a:r>
              <a:rPr lang="en-CA" b="1" dirty="0"/>
              <a:t>UBC </a:t>
            </a:r>
            <a:r>
              <a:rPr lang="en-CA" b="1" dirty="0" err="1"/>
              <a:t>Chem</a:t>
            </a:r>
            <a:r>
              <a:rPr lang="en-CA" b="1" dirty="0"/>
              <a:t>-E-Car | Engineering Design Team</a:t>
            </a:r>
            <a:br>
              <a:rPr lang="en-CA" b="1" dirty="0"/>
            </a:br>
            <a:r>
              <a:rPr lang="en-CA" sz="1400" dirty="0"/>
              <a:t>The University of British Columbia, Vancouver</a:t>
            </a:r>
            <a:br>
              <a:rPr lang="en-CA" dirty="0"/>
            </a:br>
            <a:endParaRPr lang="en-CA" dirty="0"/>
          </a:p>
        </p:txBody>
      </p:sp>
      <p:sp>
        <p:nvSpPr>
          <p:cNvPr id="8" name="Text Placeholder 7"/>
          <p:cNvSpPr>
            <a:spLocks noGrp="1"/>
          </p:cNvSpPr>
          <p:nvPr>
            <p:ph type="body" sz="quarter" idx="13"/>
          </p:nvPr>
        </p:nvSpPr>
        <p:spPr>
          <a:xfrm>
            <a:off x="365125" y="3508375"/>
            <a:ext cx="5430838" cy="320675"/>
          </a:xfrm>
        </p:spPr>
        <p:txBody>
          <a:bodyPr/>
          <a:lstStyle/>
          <a:p>
            <a:pPr>
              <a:defRPr/>
            </a:pPr>
            <a:r>
              <a:rPr lang="en-CA" dirty="0"/>
              <a:t>www.ubcchemecar.com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38954" y="1131888"/>
            <a:ext cx="4421078" cy="3672110"/>
          </a:xfrm>
        </p:spPr>
        <p:txBody>
          <a:bodyPr/>
          <a:lstStyle/>
          <a:p>
            <a:pPr marL="514350" lvl="0" indent="-285750">
              <a:spcBef>
                <a:spcPts val="0"/>
              </a:spcBef>
              <a:buFont typeface="Arial" panose="020B0604020202020204" pitchFamily="34" charset="0"/>
              <a:buChar char="•"/>
            </a:pPr>
            <a:r>
              <a:rPr lang="en" dirty="0"/>
              <a:t>Experimental rechargeable battery system </a:t>
            </a:r>
          </a:p>
          <a:p>
            <a:pPr marL="514350" lvl="0" indent="-285750">
              <a:spcBef>
                <a:spcPts val="0"/>
              </a:spcBef>
              <a:buFont typeface="Arial" panose="020B0604020202020204" pitchFamily="34" charset="0"/>
              <a:buChar char="•"/>
            </a:pPr>
            <a:r>
              <a:rPr lang="en" dirty="0"/>
              <a:t>Designed to hook up to Solar Powered Energy grid</a:t>
            </a:r>
          </a:p>
          <a:p>
            <a:pPr marL="514350" lvl="0" indent="-285750">
              <a:spcBef>
                <a:spcPts val="0"/>
              </a:spcBef>
              <a:buFont typeface="Arial" panose="020B0604020202020204" pitchFamily="34" charset="0"/>
              <a:buChar char="•"/>
            </a:pPr>
            <a:r>
              <a:rPr lang="en" dirty="0"/>
              <a:t>Currently in Front End Design Phase</a:t>
            </a:r>
          </a:p>
          <a:p>
            <a:pPr marL="514350" lvl="0" indent="-285750">
              <a:spcBef>
                <a:spcPts val="0"/>
              </a:spcBef>
              <a:buFont typeface="Arial" panose="020B0604020202020204" pitchFamily="34" charset="0"/>
              <a:buChar char="•"/>
            </a:pPr>
            <a:r>
              <a:rPr lang="en" dirty="0"/>
              <a:t>Arjun and Andy will speak more about this later</a:t>
            </a:r>
          </a:p>
          <a:p>
            <a:pPr marL="285750" indent="-285750">
              <a:buFont typeface="Arial" panose="020B0604020202020204" pitchFamily="34" charset="0"/>
              <a:buChar char="•"/>
            </a:pPr>
            <a:endParaRPr lang="en-CA" dirty="0"/>
          </a:p>
        </p:txBody>
      </p:sp>
      <p:sp>
        <p:nvSpPr>
          <p:cNvPr id="3" name="Text Placeholder 2"/>
          <p:cNvSpPr>
            <a:spLocks noGrp="1"/>
          </p:cNvSpPr>
          <p:nvPr>
            <p:ph type="body" sz="quarter" idx="11"/>
          </p:nvPr>
        </p:nvSpPr>
        <p:spPr/>
        <p:txBody>
          <a:bodyPr/>
          <a:lstStyle/>
          <a:p>
            <a:r>
              <a:rPr lang="en-CA" dirty="0"/>
              <a:t>PROJECT #2:  </a:t>
            </a:r>
            <a:r>
              <a:rPr lang="en" dirty="0"/>
              <a:t>Zinc-Nickel Flow Cell</a:t>
            </a:r>
            <a:endParaRPr lang="en-CA" dirty="0"/>
          </a:p>
        </p:txBody>
      </p:sp>
      <p:pic>
        <p:nvPicPr>
          <p:cNvPr id="5" name="Picture 4"/>
          <p:cNvPicPr>
            <a:picLocks noChangeAspect="1"/>
          </p:cNvPicPr>
          <p:nvPr/>
        </p:nvPicPr>
        <p:blipFill>
          <a:blip r:embed="rId2"/>
          <a:stretch>
            <a:fillRect/>
          </a:stretch>
        </p:blipFill>
        <p:spPr>
          <a:xfrm>
            <a:off x="5285074" y="1034841"/>
            <a:ext cx="2990604" cy="2211710"/>
          </a:xfrm>
          <a:prstGeom prst="rect">
            <a:avLst/>
          </a:prstGeom>
        </p:spPr>
      </p:pic>
      <p:sp>
        <p:nvSpPr>
          <p:cNvPr id="6" name="Text Placeholder 1"/>
          <p:cNvSpPr txBox="1">
            <a:spLocks/>
          </p:cNvSpPr>
          <p:nvPr/>
        </p:nvSpPr>
        <p:spPr>
          <a:xfrm>
            <a:off x="5076056" y="3321750"/>
            <a:ext cx="4421078" cy="279350"/>
          </a:xfrm>
          <a:prstGeom prst="rect">
            <a:avLst/>
          </a:prstGeom>
        </p:spPr>
        <p:txBody>
          <a:bodyPr lIns="0" tIns="0" rIns="0" bIns="0">
            <a:noAutofit/>
          </a:bodyPr>
          <a:lstStyle>
            <a:lvl1pPr marL="0" marR="0" indent="0" algn="l" defTabSz="914400" rtl="0" eaLnBrk="1" fontAlgn="auto" latinLnBrk="0" hangingPunct="1">
              <a:lnSpc>
                <a:spcPct val="130000"/>
              </a:lnSpc>
              <a:spcBef>
                <a:spcPct val="0"/>
              </a:spcBef>
              <a:spcAft>
                <a:spcPts val="0"/>
              </a:spcAft>
              <a:buClrTx/>
              <a:buSzTx/>
              <a:buFontTx/>
              <a:buNone/>
              <a:tabLst/>
              <a:defRPr kumimoji="0" lang="en-US" sz="1500" b="0" i="0" u="none" strike="noStrike" kern="1200" cap="none" spc="40" normalizeH="0" baseline="0" noProof="0">
                <a:ln>
                  <a:noFill/>
                </a:ln>
                <a:solidFill>
                  <a:srgbClr val="0C2344"/>
                </a:solidFill>
                <a:effectLst/>
                <a:uLnTx/>
                <a:uFillTx/>
                <a:latin typeface="Arial"/>
                <a:ea typeface="MS PGothic" panose="020B0600070205080204"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None/>
              <a:defRPr sz="2800" b="0" i="0" kern="1200">
                <a:solidFill>
                  <a:schemeClr val="tx1"/>
                </a:solidFill>
                <a:latin typeface="WhitneyHTF-Bold"/>
                <a:ea typeface="MS PGothic" panose="020B0600070205080204" pitchFamily="34" charset="-128"/>
                <a:cs typeface="WhitneyHTF-Bold"/>
              </a:defRPr>
            </a:lvl2pPr>
            <a:lvl3pPr marL="1143000" indent="-228600" algn="l" defTabSz="457200" rtl="0" eaLnBrk="0" fontAlgn="base" hangingPunct="0">
              <a:spcBef>
                <a:spcPct val="20000"/>
              </a:spcBef>
              <a:spcAft>
                <a:spcPct val="0"/>
              </a:spcAft>
              <a:buFont typeface="Arial" panose="020B0604020202020204" pitchFamily="34" charset="0"/>
              <a:buNone/>
              <a:defRPr sz="2400" b="0" i="0" kern="1200">
                <a:solidFill>
                  <a:schemeClr val="tx1"/>
                </a:solidFill>
                <a:latin typeface="WhitneyHTF-Bold"/>
                <a:ea typeface="MS PGothic" panose="020B0600070205080204" pitchFamily="34" charset="-128"/>
                <a:cs typeface="WhitneyHTF-Bold"/>
              </a:defRPr>
            </a:lvl3pPr>
            <a:lvl4pPr marL="16002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4pPr>
            <a:lvl5pPr marL="2057400" indent="-228600" algn="l" defTabSz="457200" rtl="0" eaLnBrk="0" fontAlgn="base" hangingPunct="0">
              <a:spcBef>
                <a:spcPct val="20000"/>
              </a:spcBef>
              <a:spcAft>
                <a:spcPct val="0"/>
              </a:spcAft>
              <a:buFont typeface="Arial" panose="020B0604020202020204" pitchFamily="34" charset="0"/>
              <a:buNone/>
              <a:defRPr sz="2000" b="0" i="0" kern="1200">
                <a:solidFill>
                  <a:schemeClr val="tx1"/>
                </a:solidFill>
                <a:latin typeface="WhitneyHTF-Bold"/>
                <a:ea typeface="MS PGothic" panose="020B0600070205080204" pitchFamily="34"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a:spcBef>
                <a:spcPts val="0"/>
              </a:spcBef>
            </a:pPr>
            <a:r>
              <a:rPr lang="en" sz="800" dirty="0"/>
              <a:t>Figure Credits: City University of New York (CUNY)</a:t>
            </a:r>
            <a:endParaRPr lang="en-CA" sz="800" dirty="0"/>
          </a:p>
        </p:txBody>
      </p:sp>
    </p:spTree>
    <p:extLst>
      <p:ext uri="{BB962C8B-B14F-4D97-AF65-F5344CB8AC3E}">
        <p14:creationId xmlns:p14="http://schemas.microsoft.com/office/powerpoint/2010/main" val="2886796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38954" y="1131888"/>
            <a:ext cx="3556982" cy="3672110"/>
          </a:xfrm>
        </p:spPr>
        <p:txBody>
          <a:bodyPr/>
          <a:lstStyle/>
          <a:p>
            <a:r>
              <a:rPr lang="en-CA" sz="1800" dirty="0"/>
              <a:t>Student poster competition on energy-related projects</a:t>
            </a:r>
          </a:p>
          <a:p>
            <a:endParaRPr lang="en-CA" sz="1800" dirty="0"/>
          </a:p>
          <a:p>
            <a:r>
              <a:rPr lang="en-CA" sz="1800" b="1" dirty="0"/>
              <a:t>Why join?</a:t>
            </a:r>
          </a:p>
          <a:p>
            <a:pPr marL="342900" indent="-342900">
              <a:buFont typeface="Arial" panose="020B0604020202020204" pitchFamily="34" charset="0"/>
              <a:buChar char="•"/>
            </a:pPr>
            <a:r>
              <a:rPr lang="en-CA" sz="1800" dirty="0"/>
              <a:t>Network with industry and future employers</a:t>
            </a:r>
          </a:p>
          <a:p>
            <a:pPr marL="342900" indent="-342900">
              <a:buFont typeface="Arial" panose="020B0604020202020204" pitchFamily="34" charset="0"/>
              <a:buChar char="•"/>
            </a:pPr>
            <a:r>
              <a:rPr lang="en-CA" sz="1800" dirty="0"/>
              <a:t>Cash prizes and free conference ticket + good food</a:t>
            </a:r>
          </a:p>
          <a:p>
            <a:pPr marL="342900" indent="-342900">
              <a:buFont typeface="Arial" panose="020B0604020202020204" pitchFamily="34" charset="0"/>
              <a:buChar char="•"/>
            </a:pPr>
            <a:r>
              <a:rPr lang="en-CA" sz="1800" dirty="0"/>
              <a:t>Potential co-op and internship offers (BC LNG competition)</a:t>
            </a:r>
          </a:p>
          <a:p>
            <a:pPr marL="342900" indent="-342900">
              <a:buFont typeface="Arial" panose="020B0604020202020204" pitchFamily="34" charset="0"/>
              <a:buChar char="•"/>
            </a:pPr>
            <a:endParaRPr lang="en-CA" sz="1800" dirty="0"/>
          </a:p>
        </p:txBody>
      </p:sp>
      <p:sp>
        <p:nvSpPr>
          <p:cNvPr id="3" name="Text Placeholder 2"/>
          <p:cNvSpPr>
            <a:spLocks noGrp="1"/>
          </p:cNvSpPr>
          <p:nvPr>
            <p:ph type="body" sz="quarter" idx="11"/>
          </p:nvPr>
        </p:nvSpPr>
        <p:spPr/>
        <p:txBody>
          <a:bodyPr/>
          <a:lstStyle/>
          <a:p>
            <a:r>
              <a:rPr lang="en-CA" dirty="0"/>
              <a:t>Generate 2016 conference</a:t>
            </a:r>
          </a:p>
        </p:txBody>
      </p:sp>
      <p:pic>
        <p:nvPicPr>
          <p:cNvPr id="4" name="Picture 3"/>
          <p:cNvPicPr>
            <a:picLocks noChangeAspect="1"/>
          </p:cNvPicPr>
          <p:nvPr/>
        </p:nvPicPr>
        <p:blipFill>
          <a:blip r:embed="rId2"/>
          <a:stretch>
            <a:fillRect/>
          </a:stretch>
        </p:blipFill>
        <p:spPr>
          <a:xfrm>
            <a:off x="4427984" y="1064057"/>
            <a:ext cx="3672408" cy="1903560"/>
          </a:xfrm>
          <a:prstGeom prst="rect">
            <a:avLst/>
          </a:prstGeom>
        </p:spPr>
      </p:pic>
    </p:spTree>
    <p:extLst>
      <p:ext uri="{BB962C8B-B14F-4D97-AF65-F5344CB8AC3E}">
        <p14:creationId xmlns:p14="http://schemas.microsoft.com/office/powerpoint/2010/main" val="695138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38955" y="1131590"/>
            <a:ext cx="3700998" cy="3528392"/>
          </a:xfrm>
        </p:spPr>
        <p:txBody>
          <a:bodyPr/>
          <a:lstStyle/>
          <a:p>
            <a:pPr marL="285750" indent="-285750">
              <a:buFont typeface="Arial" panose="020B0604020202020204" pitchFamily="34" charset="0"/>
              <a:buChar char="•"/>
            </a:pPr>
            <a:r>
              <a:rPr lang="en-CA" dirty="0"/>
              <a:t>Building a DIY </a:t>
            </a:r>
            <a:r>
              <a:rPr lang="en-CA" dirty="0" err="1"/>
              <a:t>potentiostat</a:t>
            </a:r>
            <a:r>
              <a:rPr lang="en-CA" dirty="0"/>
              <a:t> -hardware/software integrated project</a:t>
            </a:r>
            <a:br>
              <a:rPr lang="en-CA" dirty="0"/>
            </a:br>
            <a:endParaRPr lang="en-CA" dirty="0"/>
          </a:p>
          <a:p>
            <a:pPr marL="285750" indent="-285750">
              <a:buFont typeface="Arial" panose="020B0604020202020204" pitchFamily="34" charset="0"/>
              <a:buChar char="•"/>
            </a:pPr>
            <a:r>
              <a:rPr lang="en-CA" b="1" dirty="0" err="1"/>
              <a:t>Potentiostat</a:t>
            </a:r>
            <a:r>
              <a:rPr lang="en-CA" b="1" dirty="0"/>
              <a:t>: </a:t>
            </a:r>
            <a:r>
              <a:rPr lang="en-CA" dirty="0"/>
              <a:t>device for electroanalytical experiments</a:t>
            </a:r>
            <a:br>
              <a:rPr lang="en-CA" dirty="0"/>
            </a:br>
            <a:endParaRPr lang="en-CA" dirty="0"/>
          </a:p>
          <a:p>
            <a:pPr marL="285750" indent="-285750">
              <a:buFont typeface="Arial" panose="020B0604020202020204" pitchFamily="34" charset="0"/>
              <a:buChar char="•"/>
            </a:pPr>
            <a:r>
              <a:rPr lang="en-CA" dirty="0"/>
              <a:t>Used for investigating reaction mechanisms, catalyst activity, wastewater analysis </a:t>
            </a:r>
            <a:r>
              <a:rPr lang="en-CA" dirty="0" err="1"/>
              <a:t>etc</a:t>
            </a:r>
            <a:endParaRPr lang="en-CA" dirty="0"/>
          </a:p>
        </p:txBody>
      </p:sp>
      <p:sp>
        <p:nvSpPr>
          <p:cNvPr id="3" name="Text Placeholder 2"/>
          <p:cNvSpPr>
            <a:spLocks noGrp="1"/>
          </p:cNvSpPr>
          <p:nvPr>
            <p:ph type="body" sz="quarter" idx="11"/>
          </p:nvPr>
        </p:nvSpPr>
        <p:spPr/>
        <p:txBody>
          <a:bodyPr/>
          <a:lstStyle/>
          <a:p>
            <a:r>
              <a:rPr lang="en-CA" dirty="0"/>
              <a:t>PROJECT #3: </a:t>
            </a:r>
            <a:r>
              <a:rPr lang="en-CA" dirty="0" err="1"/>
              <a:t>AIChE</a:t>
            </a:r>
            <a:r>
              <a:rPr lang="en-CA" dirty="0"/>
              <a:t> App project</a:t>
            </a:r>
          </a:p>
        </p:txBody>
      </p:sp>
      <p:pic>
        <p:nvPicPr>
          <p:cNvPr id="6146" name="Picture 2" descr="https://lh5.googleusercontent.com/aRRNamKcZbs3JADd0EcOvMFcn52lScLyb1ogFRWhfcVGqL4nwziyAbAbwZA0dGni3s2ZczH0SWAj6pAO0ro6vVwBh791wVwmcxqnCUm7WOOptqUrjLrv-O2xwoCgaJ0ZaTRJreWv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146" y="1131591"/>
            <a:ext cx="3986602"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44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38954" y="1131888"/>
            <a:ext cx="3268950" cy="3672110"/>
          </a:xfrm>
        </p:spPr>
        <p:txBody>
          <a:bodyPr/>
          <a:lstStyle/>
          <a:p>
            <a:pPr marL="285750" indent="-285750" fontAlgn="base">
              <a:buFont typeface="Arial" panose="020B0604020202020204" pitchFamily="34" charset="0"/>
              <a:buChar char="•"/>
            </a:pPr>
            <a:r>
              <a:rPr lang="en-CA" dirty="0"/>
              <a:t>Technical Skill development: machining, chemistry, CAD design, etc.</a:t>
            </a:r>
          </a:p>
          <a:p>
            <a:pPr marL="285750" indent="-285750" fontAlgn="base">
              <a:buFont typeface="Arial" panose="020B0604020202020204" pitchFamily="34" charset="0"/>
              <a:buChar char="•"/>
            </a:pPr>
            <a:r>
              <a:rPr lang="en-CA" dirty="0"/>
              <a:t>Professional Skill development: administration, leadership, teamwork, etc.</a:t>
            </a:r>
          </a:p>
          <a:p>
            <a:pPr marL="285750" indent="-285750" fontAlgn="base">
              <a:buFont typeface="Arial" panose="020B0604020202020204" pitchFamily="34" charset="0"/>
              <a:buChar char="•"/>
            </a:pPr>
            <a:r>
              <a:rPr lang="en-CA" dirty="0"/>
              <a:t>Formal safety training</a:t>
            </a:r>
          </a:p>
          <a:p>
            <a:pPr marL="285750" indent="-285750" fontAlgn="base">
              <a:buFont typeface="Arial" panose="020B0604020202020204" pitchFamily="34" charset="0"/>
              <a:buChar char="•"/>
            </a:pPr>
            <a:r>
              <a:rPr lang="en-CA" dirty="0"/>
              <a:t>Access and participation to professional development events</a:t>
            </a:r>
          </a:p>
          <a:p>
            <a:pPr marL="285750" indent="-285750" fontAlgn="base">
              <a:buFont typeface="Arial" panose="020B0604020202020204" pitchFamily="34" charset="0"/>
              <a:buChar char="•"/>
            </a:pPr>
            <a:r>
              <a:rPr lang="en-CA" dirty="0"/>
              <a:t>Exposure to professional engineering society through conferences and competitions</a:t>
            </a:r>
            <a:br>
              <a:rPr lang="en-CA" dirty="0"/>
            </a:br>
            <a:endParaRPr lang="en-CA" dirty="0"/>
          </a:p>
        </p:txBody>
      </p:sp>
      <p:sp>
        <p:nvSpPr>
          <p:cNvPr id="3" name="Text Placeholder 2"/>
          <p:cNvSpPr>
            <a:spLocks noGrp="1"/>
          </p:cNvSpPr>
          <p:nvPr>
            <p:ph type="body" sz="quarter" idx="11"/>
          </p:nvPr>
        </p:nvSpPr>
        <p:spPr/>
        <p:txBody>
          <a:bodyPr/>
          <a:lstStyle/>
          <a:p>
            <a:r>
              <a:rPr lang="en-CA" dirty="0"/>
              <a:t>BENEFITS</a:t>
            </a:r>
          </a:p>
        </p:txBody>
      </p:sp>
      <p:pic>
        <p:nvPicPr>
          <p:cNvPr id="7170" name="Picture 2" descr="https://lh3.googleusercontent.com/XB4QG67un4EmrKokuYfZmsGDB5FehOyW1o-66lioKI0o3gaBrUmLjtxU5cczUSforNZuLSQgEkKmOZGHHdOs9hLU521pAfGEyg1a4FzDfeTEakxylXl8tOPTm9OLVeWiNXL7qTnjLi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034841"/>
            <a:ext cx="4158588" cy="3118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18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285750" indent="-285750">
              <a:buFont typeface="Arial" panose="020B0604020202020204" pitchFamily="34" charset="0"/>
              <a:buChar char="•"/>
            </a:pPr>
            <a:r>
              <a:rPr lang="en-CA" dirty="0"/>
              <a:t>We want enthusiastic and self-motivated students that can work very independently under minimal supervision and instruction (good problem solving and research skills!).</a:t>
            </a:r>
          </a:p>
          <a:p>
            <a:endParaRPr lang="en-CA" dirty="0"/>
          </a:p>
          <a:p>
            <a:pPr marL="285750" indent="-285750">
              <a:buFont typeface="Arial" panose="020B0604020202020204" pitchFamily="34" charset="0"/>
              <a:buChar char="•"/>
            </a:pPr>
            <a:r>
              <a:rPr lang="en-CA" dirty="0"/>
              <a:t>At least 2 hours a week involvement in development, research, or administration. More during testing/construction period, less during exams.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Ultimately, what you get out of the team is what you put in. Opportunities and resources are always available. (At least $60k funding secured for next 3 years, $20k per year by our sponsorship team, strong CHBE department support).</a:t>
            </a:r>
          </a:p>
        </p:txBody>
      </p:sp>
      <p:sp>
        <p:nvSpPr>
          <p:cNvPr id="3" name="Text Placeholder 2"/>
          <p:cNvSpPr>
            <a:spLocks noGrp="1"/>
          </p:cNvSpPr>
          <p:nvPr>
            <p:ph type="body" sz="quarter" idx="11"/>
          </p:nvPr>
        </p:nvSpPr>
        <p:spPr/>
        <p:txBody>
          <a:bodyPr/>
          <a:lstStyle/>
          <a:p>
            <a:r>
              <a:rPr lang="en-CA" dirty="0"/>
              <a:t>House rules</a:t>
            </a:r>
          </a:p>
        </p:txBody>
      </p:sp>
    </p:spTree>
    <p:extLst>
      <p:ext uri="{BB962C8B-B14F-4D97-AF65-F5344CB8AC3E}">
        <p14:creationId xmlns:p14="http://schemas.microsoft.com/office/powerpoint/2010/main" val="420921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285750" indent="-285750" fontAlgn="base">
              <a:buFont typeface="Arial" panose="020B0604020202020204" pitchFamily="34" charset="0"/>
              <a:buChar char="•"/>
            </a:pPr>
            <a:r>
              <a:rPr lang="en-CA" dirty="0"/>
              <a:t>Printed RMS safety certificate, Introduction to Chemical Safety, </a:t>
            </a:r>
            <a:r>
              <a:rPr lang="en-CA" dirty="0" err="1"/>
              <a:t>Chem</a:t>
            </a:r>
            <a:r>
              <a:rPr lang="en-CA" dirty="0"/>
              <a:t>-E-Car Safety certificate, RMS WHMIS certificate, and RMS Bullying and Harassment</a:t>
            </a:r>
            <a:br>
              <a:rPr lang="en-CA" dirty="0"/>
            </a:br>
            <a:r>
              <a:rPr lang="en-CA" i="1" dirty="0"/>
              <a:t>Links available on our website</a:t>
            </a:r>
            <a:br>
              <a:rPr lang="en-CA" i="1" dirty="0"/>
            </a:br>
            <a:endParaRPr lang="en-CA" i="1" dirty="0"/>
          </a:p>
          <a:p>
            <a:pPr marL="285750" indent="-285750" fontAlgn="base">
              <a:buFont typeface="Arial" panose="020B0604020202020204" pitchFamily="34" charset="0"/>
              <a:buChar char="•"/>
            </a:pPr>
            <a:r>
              <a:rPr lang="en-CA" dirty="0"/>
              <a:t>Register as  </a:t>
            </a:r>
            <a:r>
              <a:rPr lang="en-CA" dirty="0" err="1"/>
              <a:t>AIChE</a:t>
            </a:r>
            <a:r>
              <a:rPr lang="en-CA" dirty="0"/>
              <a:t> Student Member (free, sign up online) - bring proof of registration</a:t>
            </a:r>
            <a:br>
              <a:rPr lang="en-CA" dirty="0"/>
            </a:br>
            <a:endParaRPr lang="en-CA" dirty="0"/>
          </a:p>
          <a:p>
            <a:pPr marL="285750" indent="-285750" fontAlgn="base">
              <a:buFont typeface="Arial" panose="020B0604020202020204" pitchFamily="34" charset="0"/>
              <a:buChar char="•"/>
            </a:pPr>
            <a:r>
              <a:rPr lang="en-CA" dirty="0"/>
              <a:t>Don’t forget to like us on Facebook and Instagram! (Important for sponsorship and funding purposes, </a:t>
            </a:r>
            <a:r>
              <a:rPr lang="en-CA" b="1" dirty="0"/>
              <a:t>DO IT RIGHT NOW: UBC CHEM-E-CAR, @UBCCHEMECAR)</a:t>
            </a:r>
          </a:p>
          <a:p>
            <a:endParaRPr lang="en-CA" dirty="0"/>
          </a:p>
        </p:txBody>
      </p:sp>
      <p:sp>
        <p:nvSpPr>
          <p:cNvPr id="3" name="Text Placeholder 2"/>
          <p:cNvSpPr>
            <a:spLocks noGrp="1"/>
          </p:cNvSpPr>
          <p:nvPr>
            <p:ph type="body" sz="quarter" idx="11"/>
          </p:nvPr>
        </p:nvSpPr>
        <p:spPr/>
        <p:txBody>
          <a:bodyPr/>
          <a:lstStyle/>
          <a:p>
            <a:r>
              <a:rPr lang="en-CA" dirty="0"/>
              <a:t>REQUIREMENTs</a:t>
            </a:r>
          </a:p>
        </p:txBody>
      </p:sp>
    </p:spTree>
    <p:extLst>
      <p:ext uri="{BB962C8B-B14F-4D97-AF65-F5344CB8AC3E}">
        <p14:creationId xmlns:p14="http://schemas.microsoft.com/office/powerpoint/2010/main" val="1440439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CA" dirty="0"/>
              <a:t>Thank you!</a:t>
            </a:r>
          </a:p>
        </p:txBody>
      </p:sp>
      <p:sp>
        <p:nvSpPr>
          <p:cNvPr id="3" name="Text Placeholder 2"/>
          <p:cNvSpPr>
            <a:spLocks noGrp="1"/>
          </p:cNvSpPr>
          <p:nvPr>
            <p:ph type="body" sz="quarter" idx="11"/>
          </p:nvPr>
        </p:nvSpPr>
        <p:spPr/>
        <p:txBody>
          <a:bodyPr/>
          <a:lstStyle/>
          <a:p>
            <a:r>
              <a:rPr lang="en-CA" dirty="0"/>
              <a:t>Q/a session</a:t>
            </a:r>
          </a:p>
        </p:txBody>
      </p:sp>
    </p:spTree>
    <p:extLst>
      <p:ext uri="{BB962C8B-B14F-4D97-AF65-F5344CB8AC3E}">
        <p14:creationId xmlns:p14="http://schemas.microsoft.com/office/powerpoint/2010/main" val="1201535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38954" y="1044414"/>
            <a:ext cx="4061038" cy="3327536"/>
          </a:xfrm>
        </p:spPr>
        <p:txBody>
          <a:bodyPr/>
          <a:lstStyle/>
          <a:p>
            <a:pPr marL="285750" indent="-285750" fontAlgn="base">
              <a:buFont typeface="Arial" panose="020B0604020202020204" pitchFamily="34" charset="0"/>
              <a:buChar char="•"/>
            </a:pPr>
            <a:r>
              <a:rPr lang="en-CA" sz="1600" dirty="0"/>
              <a:t>Engineering Design Team, founded 2008 (only ~5-7 members per year until team expansion in 2015)</a:t>
            </a:r>
          </a:p>
          <a:p>
            <a:pPr marL="285750" indent="-285750" fontAlgn="base">
              <a:buFont typeface="Arial" panose="020B0604020202020204" pitchFamily="34" charset="0"/>
              <a:buChar char="•"/>
            </a:pPr>
            <a:r>
              <a:rPr lang="en-CA" sz="1600" dirty="0"/>
              <a:t>Projects focused on chemical engineering, emphasis on electrochemistry and energy</a:t>
            </a:r>
          </a:p>
          <a:p>
            <a:pPr marL="285750" indent="-285750" fontAlgn="base">
              <a:buFont typeface="Arial" panose="020B0604020202020204" pitchFamily="34" charset="0"/>
              <a:buChar char="•"/>
            </a:pPr>
            <a:r>
              <a:rPr lang="en-CA" sz="1600" b="1" dirty="0"/>
              <a:t>2016-2017 </a:t>
            </a:r>
            <a:r>
              <a:rPr lang="en-CA" sz="1600" dirty="0"/>
              <a:t>three main projects: </a:t>
            </a:r>
            <a:r>
              <a:rPr lang="en-CA" sz="1600" dirty="0" err="1"/>
              <a:t>Chem</a:t>
            </a:r>
            <a:r>
              <a:rPr lang="en-CA" sz="1600" dirty="0"/>
              <a:t>-E-Car, Zinc-Nickel Flow Cell, </a:t>
            </a:r>
            <a:r>
              <a:rPr lang="en-CA" sz="1600" dirty="0" err="1"/>
              <a:t>AIChE</a:t>
            </a:r>
            <a:r>
              <a:rPr lang="en-CA" sz="1600" dirty="0"/>
              <a:t> App Development (</a:t>
            </a:r>
            <a:r>
              <a:rPr lang="en-CA" sz="1600" dirty="0" err="1"/>
              <a:t>Potentiostat</a:t>
            </a:r>
            <a:r>
              <a:rPr lang="en-CA" sz="1600" dirty="0"/>
              <a:t>)</a:t>
            </a:r>
          </a:p>
          <a:p>
            <a:pPr marL="285750" indent="-285750" fontAlgn="base">
              <a:buFont typeface="Arial" panose="020B0604020202020204" pitchFamily="34" charset="0"/>
              <a:buChar char="•"/>
            </a:pPr>
            <a:r>
              <a:rPr lang="en-CA" sz="1600" dirty="0"/>
              <a:t>Very active in public outreach</a:t>
            </a:r>
          </a:p>
          <a:p>
            <a:pPr marL="285750" indent="-285750" fontAlgn="base">
              <a:buFont typeface="Arial" panose="020B0604020202020204" pitchFamily="34" charset="0"/>
              <a:buChar char="•"/>
            </a:pPr>
            <a:r>
              <a:rPr lang="en-CA" sz="1600" dirty="0"/>
              <a:t>Diverse and enthusiastic team</a:t>
            </a:r>
            <a:br>
              <a:rPr lang="en-CA" sz="1400" dirty="0"/>
            </a:br>
            <a:endParaRPr lang="en-CA" sz="1400" dirty="0"/>
          </a:p>
        </p:txBody>
      </p:sp>
      <p:sp>
        <p:nvSpPr>
          <p:cNvPr id="3" name="Text Placeholder 2"/>
          <p:cNvSpPr>
            <a:spLocks noGrp="1"/>
          </p:cNvSpPr>
          <p:nvPr>
            <p:ph type="body" sz="quarter" idx="11"/>
          </p:nvPr>
        </p:nvSpPr>
        <p:spPr/>
        <p:txBody>
          <a:bodyPr/>
          <a:lstStyle/>
          <a:p>
            <a:r>
              <a:rPr lang="en-CA" dirty="0"/>
              <a:t>ABOUT US</a:t>
            </a:r>
          </a:p>
        </p:txBody>
      </p:sp>
      <p:pic>
        <p:nvPicPr>
          <p:cNvPr id="1026" name="Picture 2" descr="prom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191759"/>
            <a:ext cx="3032845" cy="3032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67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38954" y="1131888"/>
            <a:ext cx="3628990" cy="3672110"/>
          </a:xfrm>
        </p:spPr>
        <p:txBody>
          <a:bodyPr/>
          <a:lstStyle/>
          <a:p>
            <a:pPr marL="514350" lvl="0" indent="-285750">
              <a:spcBef>
                <a:spcPts val="0"/>
              </a:spcBef>
              <a:buFont typeface="Arial" panose="020B0604020202020204" pitchFamily="34" charset="0"/>
              <a:buChar char="•"/>
            </a:pPr>
            <a:r>
              <a:rPr lang="en" sz="1800" dirty="0"/>
              <a:t>Main Team Project</a:t>
            </a:r>
            <a:br>
              <a:rPr lang="en" sz="1800" dirty="0"/>
            </a:br>
            <a:endParaRPr lang="en" sz="1800" dirty="0"/>
          </a:p>
          <a:p>
            <a:pPr marL="514350" lvl="0" indent="-285750">
              <a:spcBef>
                <a:spcPts val="0"/>
              </a:spcBef>
              <a:buFont typeface="Arial" panose="020B0604020202020204" pitchFamily="34" charset="0"/>
              <a:buChar char="•"/>
            </a:pPr>
            <a:r>
              <a:rPr lang="en" sz="1800" dirty="0"/>
              <a:t>Compete annually in AIChe Chem-E-Car Regional and National Competitions</a:t>
            </a:r>
            <a:br>
              <a:rPr lang="en" sz="1800" dirty="0"/>
            </a:br>
            <a:endParaRPr lang="en" sz="1800" dirty="0"/>
          </a:p>
          <a:p>
            <a:pPr marL="514350" lvl="0" indent="-285750">
              <a:spcBef>
                <a:spcPts val="0"/>
              </a:spcBef>
              <a:buFont typeface="Arial" panose="020B0604020202020204" pitchFamily="34" charset="0"/>
              <a:buChar char="•"/>
            </a:pPr>
            <a:r>
              <a:rPr lang="en" sz="1800" dirty="0"/>
              <a:t>Chemically powered and timed model vehicle</a:t>
            </a:r>
          </a:p>
          <a:p>
            <a:pPr marL="285750" indent="-285750">
              <a:buFont typeface="Arial" panose="020B0604020202020204" pitchFamily="34" charset="0"/>
              <a:buChar char="•"/>
            </a:pPr>
            <a:endParaRPr lang="en-CA" sz="1800" dirty="0"/>
          </a:p>
        </p:txBody>
      </p:sp>
      <p:sp>
        <p:nvSpPr>
          <p:cNvPr id="3" name="Text Placeholder 2"/>
          <p:cNvSpPr>
            <a:spLocks noGrp="1"/>
          </p:cNvSpPr>
          <p:nvPr>
            <p:ph type="body" sz="quarter" idx="11"/>
          </p:nvPr>
        </p:nvSpPr>
        <p:spPr/>
        <p:txBody>
          <a:bodyPr/>
          <a:lstStyle/>
          <a:p>
            <a:r>
              <a:rPr lang="en" dirty="0"/>
              <a:t>What’s a Chem-E-Car?</a:t>
            </a:r>
            <a:endParaRPr lang="en-CA" dirty="0"/>
          </a:p>
        </p:txBody>
      </p:sp>
      <p:pic>
        <p:nvPicPr>
          <p:cNvPr id="4" name="Shape 70" descr="20160416_143950.jpg"/>
          <p:cNvPicPr preferRelativeResize="0"/>
          <p:nvPr/>
        </p:nvPicPr>
        <p:blipFill>
          <a:blip r:embed="rId2">
            <a:alphaModFix/>
          </a:blip>
          <a:stretch>
            <a:fillRect/>
          </a:stretch>
        </p:blipFill>
        <p:spPr>
          <a:xfrm>
            <a:off x="4499992" y="1062610"/>
            <a:ext cx="3442869" cy="2582152"/>
          </a:xfrm>
          <a:prstGeom prst="rect">
            <a:avLst/>
          </a:prstGeom>
          <a:noFill/>
          <a:ln>
            <a:noFill/>
          </a:ln>
        </p:spPr>
      </p:pic>
    </p:spTree>
    <p:extLst>
      <p:ext uri="{BB962C8B-B14F-4D97-AF65-F5344CB8AC3E}">
        <p14:creationId xmlns:p14="http://schemas.microsoft.com/office/powerpoint/2010/main" val="267151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CA" dirty="0"/>
              <a:t>TEAM STRUCTURE</a:t>
            </a:r>
          </a:p>
        </p:txBody>
      </p:sp>
      <p:graphicFrame>
        <p:nvGraphicFramePr>
          <p:cNvPr id="4" name="Diagram 3"/>
          <p:cNvGraphicFramePr/>
          <p:nvPr>
            <p:extLst>
              <p:ext uri="{D42A27DB-BD31-4B8C-83A1-F6EECF244321}">
                <p14:modId xmlns:p14="http://schemas.microsoft.com/office/powerpoint/2010/main" val="438864289"/>
              </p:ext>
            </p:extLst>
          </p:nvPr>
        </p:nvGraphicFramePr>
        <p:xfrm>
          <a:off x="944241" y="627534"/>
          <a:ext cx="6650864" cy="43756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8921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38954" y="1131888"/>
            <a:ext cx="3700998" cy="3672110"/>
          </a:xfrm>
        </p:spPr>
        <p:txBody>
          <a:bodyPr/>
          <a:lstStyle/>
          <a:p>
            <a:pPr marL="285750" indent="-285750" fontAlgn="base">
              <a:buFont typeface="Arial" panose="020B0604020202020204" pitchFamily="34" charset="0"/>
              <a:buChar char="•"/>
            </a:pPr>
            <a:r>
              <a:rPr lang="en-CA" sz="1600" dirty="0"/>
              <a:t>Handles day-to-day operations for the team/project management</a:t>
            </a:r>
          </a:p>
          <a:p>
            <a:pPr marL="285750" indent="-285750" fontAlgn="base">
              <a:buFont typeface="Arial" panose="020B0604020202020204" pitchFamily="34" charset="0"/>
              <a:buChar char="•"/>
            </a:pPr>
            <a:r>
              <a:rPr lang="en-CA" sz="1600" dirty="0"/>
              <a:t>Manages funds and logistics</a:t>
            </a:r>
          </a:p>
          <a:p>
            <a:pPr marL="285750" indent="-285750" fontAlgn="base">
              <a:buFont typeface="Arial" panose="020B0604020202020204" pitchFamily="34" charset="0"/>
              <a:buChar char="•"/>
            </a:pPr>
            <a:r>
              <a:rPr lang="en-CA" sz="1600" dirty="0"/>
              <a:t>Responsible for sponsorship</a:t>
            </a:r>
          </a:p>
          <a:p>
            <a:pPr marL="285750" indent="-285750" fontAlgn="base">
              <a:buFont typeface="Arial" panose="020B0604020202020204" pitchFamily="34" charset="0"/>
              <a:buChar char="•"/>
            </a:pPr>
            <a:r>
              <a:rPr lang="en-CA" sz="1600" dirty="0"/>
              <a:t>Updates websites, social media</a:t>
            </a:r>
          </a:p>
          <a:p>
            <a:pPr marL="285750" indent="-285750" fontAlgn="base">
              <a:buFont typeface="Arial" panose="020B0604020202020204" pitchFamily="34" charset="0"/>
              <a:buChar char="•"/>
            </a:pPr>
            <a:r>
              <a:rPr lang="en-CA" sz="1600" dirty="0"/>
              <a:t>Communications and outreach</a:t>
            </a:r>
          </a:p>
          <a:p>
            <a:pPr marL="285750" indent="-285750" fontAlgn="base">
              <a:buFont typeface="Arial" panose="020B0604020202020204" pitchFamily="34" charset="0"/>
              <a:buChar char="•"/>
            </a:pPr>
            <a:endParaRPr lang="en-CA" sz="1600" dirty="0"/>
          </a:p>
          <a:p>
            <a:pPr fontAlgn="base"/>
            <a:r>
              <a:rPr lang="en-CA" sz="1600" b="1" dirty="0"/>
              <a:t>Skills you’ll learn:</a:t>
            </a:r>
          </a:p>
          <a:p>
            <a:pPr fontAlgn="base"/>
            <a:r>
              <a:rPr lang="en-CA" sz="1600" dirty="0"/>
              <a:t>Project management, fundraising and communications, software and web development</a:t>
            </a:r>
          </a:p>
          <a:p>
            <a:pPr marL="285750" indent="-285750">
              <a:buFont typeface="Arial" panose="020B0604020202020204" pitchFamily="34" charset="0"/>
              <a:buChar char="•"/>
            </a:pPr>
            <a:endParaRPr lang="en-CA" sz="1600" spc="40" dirty="0">
              <a:solidFill>
                <a:srgbClr val="0C2344"/>
              </a:solidFill>
            </a:endParaRPr>
          </a:p>
        </p:txBody>
      </p:sp>
      <p:sp>
        <p:nvSpPr>
          <p:cNvPr id="3" name="Text Placeholder 2"/>
          <p:cNvSpPr>
            <a:spLocks noGrp="1"/>
          </p:cNvSpPr>
          <p:nvPr>
            <p:ph type="body" sz="quarter" idx="11"/>
          </p:nvPr>
        </p:nvSpPr>
        <p:spPr/>
        <p:txBody>
          <a:bodyPr/>
          <a:lstStyle/>
          <a:p>
            <a:r>
              <a:rPr lang="en-CA" dirty="0"/>
              <a:t>Administration team</a:t>
            </a:r>
          </a:p>
        </p:txBody>
      </p:sp>
      <p:pic>
        <p:nvPicPr>
          <p:cNvPr id="4" name="Picture 3"/>
          <p:cNvPicPr>
            <a:picLocks noChangeAspect="1"/>
          </p:cNvPicPr>
          <p:nvPr/>
        </p:nvPicPr>
        <p:blipFill>
          <a:blip r:embed="rId3"/>
          <a:stretch>
            <a:fillRect/>
          </a:stretch>
        </p:blipFill>
        <p:spPr>
          <a:xfrm>
            <a:off x="4283968" y="1131888"/>
            <a:ext cx="4014407" cy="2184564"/>
          </a:xfrm>
          <a:prstGeom prst="rect">
            <a:avLst/>
          </a:prstGeom>
        </p:spPr>
      </p:pic>
    </p:spTree>
    <p:extLst>
      <p:ext uri="{BB962C8B-B14F-4D97-AF65-F5344CB8AC3E}">
        <p14:creationId xmlns:p14="http://schemas.microsoft.com/office/powerpoint/2010/main" val="1370400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38954" y="1131888"/>
            <a:ext cx="3412966" cy="3672110"/>
          </a:xfrm>
        </p:spPr>
        <p:txBody>
          <a:bodyPr/>
          <a:lstStyle/>
          <a:p>
            <a:pPr marL="285750" indent="-285750" fontAlgn="base">
              <a:buFont typeface="Arial" panose="020B0604020202020204" pitchFamily="34" charset="0"/>
              <a:buChar char="•"/>
            </a:pPr>
            <a:r>
              <a:rPr lang="en-CA" sz="1600" dirty="0"/>
              <a:t>Develops and tests battery chemistry</a:t>
            </a:r>
          </a:p>
          <a:p>
            <a:pPr marL="285750" indent="-285750" fontAlgn="base">
              <a:buFont typeface="Arial" panose="020B0604020202020204" pitchFamily="34" charset="0"/>
              <a:buChar char="•"/>
            </a:pPr>
            <a:r>
              <a:rPr lang="en-CA" sz="1600" dirty="0"/>
              <a:t>Designs casing for battery systems in tandem with mechanical team</a:t>
            </a:r>
          </a:p>
          <a:p>
            <a:pPr marL="285750" indent="-285750" fontAlgn="base">
              <a:buFont typeface="Arial" panose="020B0604020202020204" pitchFamily="34" charset="0"/>
              <a:buChar char="•"/>
            </a:pPr>
            <a:endParaRPr lang="en-CA" sz="1600" dirty="0"/>
          </a:p>
          <a:p>
            <a:pPr fontAlgn="base"/>
            <a:r>
              <a:rPr lang="en-CA" sz="1600" b="1" dirty="0"/>
              <a:t>Skills you’ll learn:</a:t>
            </a:r>
          </a:p>
          <a:p>
            <a:pPr fontAlgn="base"/>
            <a:r>
              <a:rPr lang="en-CA" sz="1600" dirty="0"/>
              <a:t>Electrochemistry (very useful for battery/fuel cell co-ops i.e. AFCC, Ballard), drafting/CAD, research, experiment design</a:t>
            </a:r>
          </a:p>
          <a:p>
            <a:pPr marL="285750" indent="-285750">
              <a:buFont typeface="Arial" panose="020B0604020202020204" pitchFamily="34" charset="0"/>
              <a:buChar char="•"/>
            </a:pPr>
            <a:endParaRPr lang="en-CA" sz="1800" dirty="0"/>
          </a:p>
        </p:txBody>
      </p:sp>
      <p:sp>
        <p:nvSpPr>
          <p:cNvPr id="3" name="Text Placeholder 2"/>
          <p:cNvSpPr>
            <a:spLocks noGrp="1"/>
          </p:cNvSpPr>
          <p:nvPr>
            <p:ph type="body" sz="quarter" idx="11"/>
          </p:nvPr>
        </p:nvSpPr>
        <p:spPr/>
        <p:txBody>
          <a:bodyPr/>
          <a:lstStyle/>
          <a:p>
            <a:r>
              <a:rPr lang="en-CA" dirty="0"/>
              <a:t>Battery</a:t>
            </a:r>
          </a:p>
        </p:txBody>
      </p:sp>
      <p:pic>
        <p:nvPicPr>
          <p:cNvPr id="3074" name="Picture 2" descr="https://pbs.twimg.com/media/CnBhh9eVYAENva1.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034841"/>
            <a:ext cx="3231804" cy="3231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803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38954" y="1131888"/>
            <a:ext cx="3773006" cy="3672110"/>
          </a:xfrm>
        </p:spPr>
        <p:txBody>
          <a:bodyPr/>
          <a:lstStyle/>
          <a:p>
            <a:pPr marL="342900" indent="-342900" fontAlgn="base">
              <a:buFont typeface="Arial" panose="020B0604020202020204" pitchFamily="34" charset="0"/>
              <a:buChar char="•"/>
            </a:pPr>
            <a:r>
              <a:rPr lang="en-CA" sz="1800" dirty="0"/>
              <a:t>Develops vehicle and all associated moving parts</a:t>
            </a:r>
          </a:p>
          <a:p>
            <a:pPr marL="342900" indent="-342900" fontAlgn="base">
              <a:buFont typeface="Arial" panose="020B0604020202020204" pitchFamily="34" charset="0"/>
              <a:buChar char="•"/>
            </a:pPr>
            <a:r>
              <a:rPr lang="en-CA" sz="1800" dirty="0"/>
              <a:t>Works with battery and chemical to develop respective casings</a:t>
            </a:r>
          </a:p>
          <a:p>
            <a:endParaRPr lang="en-CA" sz="1600" dirty="0"/>
          </a:p>
          <a:p>
            <a:pPr fontAlgn="base"/>
            <a:r>
              <a:rPr lang="en-CA" sz="1600" b="1" dirty="0"/>
              <a:t>Skills you’ll learn:</a:t>
            </a:r>
          </a:p>
          <a:p>
            <a:r>
              <a:rPr lang="en-CA" sz="1800" dirty="0"/>
              <a:t>Mechanical design, drafting/CAD, 3D printing, heavy machinery (CNC machine </a:t>
            </a:r>
            <a:r>
              <a:rPr lang="en-CA" sz="1800" dirty="0" err="1"/>
              <a:t>etc</a:t>
            </a:r>
            <a:r>
              <a:rPr lang="en-CA" sz="1800" dirty="0"/>
              <a:t>)</a:t>
            </a:r>
          </a:p>
        </p:txBody>
      </p:sp>
      <p:sp>
        <p:nvSpPr>
          <p:cNvPr id="3" name="Text Placeholder 2"/>
          <p:cNvSpPr>
            <a:spLocks noGrp="1"/>
          </p:cNvSpPr>
          <p:nvPr>
            <p:ph type="body" sz="quarter" idx="11"/>
          </p:nvPr>
        </p:nvSpPr>
        <p:spPr/>
        <p:txBody>
          <a:bodyPr/>
          <a:lstStyle/>
          <a:p>
            <a:r>
              <a:rPr lang="en-CA" dirty="0"/>
              <a:t>mechanical</a:t>
            </a:r>
          </a:p>
        </p:txBody>
      </p:sp>
      <p:pic>
        <p:nvPicPr>
          <p:cNvPr id="4098" name="Picture 2" descr="https://pbs.twimg.com/media/Cayh6TyUEAAkap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131888"/>
            <a:ext cx="3744416" cy="2190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72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38954" y="1131888"/>
            <a:ext cx="4133046" cy="3672110"/>
          </a:xfrm>
        </p:spPr>
        <p:txBody>
          <a:bodyPr/>
          <a:lstStyle/>
          <a:p>
            <a:pPr marL="285750" indent="-285750" fontAlgn="base">
              <a:buFont typeface="Arial" panose="020B0604020202020204" pitchFamily="34" charset="0"/>
              <a:buChar char="•"/>
            </a:pPr>
            <a:r>
              <a:rPr lang="en-CA" sz="1600" dirty="0"/>
              <a:t>Develops chemical reaction for timing mechanism</a:t>
            </a:r>
          </a:p>
          <a:p>
            <a:pPr marL="285750" indent="-285750" fontAlgn="base">
              <a:buFont typeface="Arial" panose="020B0604020202020204" pitchFamily="34" charset="0"/>
              <a:buChar char="•"/>
            </a:pPr>
            <a:r>
              <a:rPr lang="en-CA" sz="1600" dirty="0"/>
              <a:t>Requires numerous tests to ensure optimum accuracy</a:t>
            </a:r>
          </a:p>
          <a:p>
            <a:pPr marL="285750" indent="-285750" fontAlgn="base">
              <a:buFont typeface="Arial" panose="020B0604020202020204" pitchFamily="34" charset="0"/>
              <a:buChar char="•"/>
            </a:pPr>
            <a:r>
              <a:rPr lang="en-CA" sz="1600" dirty="0"/>
              <a:t>Designs casing with integrated sensors with mechanical and electrical team</a:t>
            </a:r>
          </a:p>
          <a:p>
            <a:pPr fontAlgn="base"/>
            <a:endParaRPr lang="en-CA" sz="1600" dirty="0"/>
          </a:p>
          <a:p>
            <a:pPr fontAlgn="base"/>
            <a:r>
              <a:rPr lang="en-CA" sz="1400" b="1" dirty="0"/>
              <a:t>Skills you’ll learn:</a:t>
            </a:r>
          </a:p>
          <a:p>
            <a:r>
              <a:rPr lang="en-CA" sz="1600" dirty="0"/>
              <a:t>Experiment design, wet lab skills, lab safety, literature review and research</a:t>
            </a:r>
          </a:p>
          <a:p>
            <a:pPr fontAlgn="base"/>
            <a:endParaRPr lang="en-CA" sz="1600" dirty="0"/>
          </a:p>
          <a:p>
            <a:pPr marL="285750" indent="-285750">
              <a:buFont typeface="Arial" panose="020B0604020202020204" pitchFamily="34" charset="0"/>
              <a:buChar char="•"/>
            </a:pPr>
            <a:endParaRPr lang="en-CA" sz="1800" dirty="0"/>
          </a:p>
        </p:txBody>
      </p:sp>
      <p:sp>
        <p:nvSpPr>
          <p:cNvPr id="3" name="Text Placeholder 2"/>
          <p:cNvSpPr>
            <a:spLocks noGrp="1"/>
          </p:cNvSpPr>
          <p:nvPr>
            <p:ph type="body" sz="quarter" idx="11"/>
          </p:nvPr>
        </p:nvSpPr>
        <p:spPr/>
        <p:txBody>
          <a:bodyPr/>
          <a:lstStyle/>
          <a:p>
            <a:r>
              <a:rPr lang="en-CA" dirty="0"/>
              <a:t>chemical</a:t>
            </a:r>
          </a:p>
        </p:txBody>
      </p:sp>
      <p:pic>
        <p:nvPicPr>
          <p:cNvPr id="5122" name="Picture 2" descr="https://pbs.twimg.com/media/CIx-xNAUwAAuIAH.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417" y="1034841"/>
            <a:ext cx="3204975" cy="240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827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38954" y="1131888"/>
            <a:ext cx="3700998" cy="3672110"/>
          </a:xfrm>
        </p:spPr>
        <p:txBody>
          <a:bodyPr/>
          <a:lstStyle/>
          <a:p>
            <a:pPr marL="285750" indent="-285750" fontAlgn="base">
              <a:buFont typeface="Arial" panose="020B0604020202020204" pitchFamily="34" charset="0"/>
              <a:buChar char="•"/>
            </a:pPr>
            <a:r>
              <a:rPr lang="en-CA" sz="1600" dirty="0"/>
              <a:t>Builds electrical systems for starting/stopping car, and managing sensors / data collection</a:t>
            </a:r>
          </a:p>
          <a:p>
            <a:pPr fontAlgn="base"/>
            <a:endParaRPr lang="en-CA" sz="1600" dirty="0"/>
          </a:p>
          <a:p>
            <a:pPr marL="285750" indent="-285750" fontAlgn="base">
              <a:buFont typeface="Arial" panose="020B0604020202020204" pitchFamily="34" charset="0"/>
              <a:buChar char="•"/>
            </a:pPr>
            <a:r>
              <a:rPr lang="en-CA" sz="1600" dirty="0"/>
              <a:t>Creates software to run electrical systems and the vehicle</a:t>
            </a:r>
          </a:p>
          <a:p>
            <a:endParaRPr lang="en-CA" sz="1600" dirty="0"/>
          </a:p>
          <a:p>
            <a:pPr fontAlgn="base"/>
            <a:r>
              <a:rPr lang="en-CA" sz="1400" b="1" dirty="0"/>
              <a:t>Skills you’ll learn:</a:t>
            </a:r>
          </a:p>
          <a:p>
            <a:r>
              <a:rPr lang="en-CA" sz="1600" dirty="0"/>
              <a:t>Circuit design and analysis, Arduino, coding/programming</a:t>
            </a:r>
          </a:p>
          <a:p>
            <a:endParaRPr lang="en-CA" sz="1600" dirty="0"/>
          </a:p>
        </p:txBody>
      </p:sp>
      <p:sp>
        <p:nvSpPr>
          <p:cNvPr id="3" name="Text Placeholder 2"/>
          <p:cNvSpPr>
            <a:spLocks noGrp="1"/>
          </p:cNvSpPr>
          <p:nvPr>
            <p:ph type="body" sz="quarter" idx="11"/>
          </p:nvPr>
        </p:nvSpPr>
        <p:spPr/>
        <p:txBody>
          <a:bodyPr/>
          <a:lstStyle/>
          <a:p>
            <a:r>
              <a:rPr lang="en-CA" dirty="0"/>
              <a:t>electrical</a:t>
            </a:r>
          </a:p>
        </p:txBody>
      </p:sp>
      <p:pic>
        <p:nvPicPr>
          <p:cNvPr id="2050" name="Picture 2" descr="https://lh6.googleusercontent.com/XV7cu8C6HxOo3Iz2jdNqAFSCgydAh070FhQKuQ3nLEVczbdTIkgIPBkLqJPYmxFT2rZngKQQZ2YlM3GUd7ytJ7Wachmnzam0l7GjFpZqFd7roWDDKB4ymw7pobG-1U9-BsoKgcyITN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7" y="1131888"/>
            <a:ext cx="3670814" cy="244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60545"/>
      </p:ext>
    </p:extLst>
  </p:cSld>
  <p:clrMapOvr>
    <a:masterClrMapping/>
  </p:clrMapOvr>
</p:sld>
</file>

<file path=ppt/theme/theme1.xml><?xml version="1.0" encoding="utf-8"?>
<a:theme xmlns:a="http://schemas.openxmlformats.org/drawingml/2006/main" name="Office Theme">
  <a:themeElements>
    <a:clrScheme name="UBC Brand 1">
      <a:dk1>
        <a:srgbClr val="002040"/>
      </a:dk1>
      <a:lt1>
        <a:sysClr val="window" lastClr="FFFFFF"/>
      </a:lt1>
      <a:dk2>
        <a:srgbClr val="486B7F"/>
      </a:dk2>
      <a:lt2>
        <a:srgbClr val="EEECE1"/>
      </a:lt2>
      <a:accent1>
        <a:srgbClr val="002040"/>
      </a:accent1>
      <a:accent2>
        <a:srgbClr val="2E526B"/>
      </a:accent2>
      <a:accent3>
        <a:srgbClr val="6A8999"/>
      </a:accent3>
      <a:accent4>
        <a:srgbClr val="A7B9C1"/>
      </a:accent4>
      <a:accent5>
        <a:srgbClr val="BECBD0"/>
      </a:accent5>
      <a:accent6>
        <a:srgbClr val="D0DCD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5609</TotalTime>
  <Words>807</Words>
  <Application>Microsoft Office PowerPoint</Application>
  <PresentationFormat>On-screen Show (16:9)</PresentationFormat>
  <Paragraphs>104</Paragraphs>
  <Slides>17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ＭＳ Ｐゴシック</vt:lpstr>
      <vt:lpstr>Arial</vt:lpstr>
      <vt:lpstr>Calibri</vt:lpstr>
      <vt:lpstr>Whitney Book</vt:lpstr>
      <vt:lpstr>WhitneyHTF-Bold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Ann Goncalves</dc:creator>
  <cp:lastModifiedBy>Siang Lim</cp:lastModifiedBy>
  <cp:revision>427</cp:revision>
  <cp:lastPrinted>2015-09-29T17:52:21Z</cp:lastPrinted>
  <dcterms:created xsi:type="dcterms:W3CDTF">2010-06-15T20:07:28Z</dcterms:created>
  <dcterms:modified xsi:type="dcterms:W3CDTF">2016-09-10T21:06:52Z</dcterms:modified>
</cp:coreProperties>
</file>